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5" r:id="rId5"/>
    <p:sldMasterId id="2147483711" r:id="rId6"/>
    <p:sldMasterId id="2147483740" r:id="rId7"/>
    <p:sldMasterId id="2147483775" r:id="rId8"/>
    <p:sldMasterId id="2147483784" r:id="rId9"/>
    <p:sldMasterId id="2147483809" r:id="rId10"/>
    <p:sldMasterId id="2147483846" r:id="rId11"/>
    <p:sldMasterId id="2147484882" r:id="rId12"/>
    <p:sldMasterId id="2147484894" r:id="rId13"/>
  </p:sldMasterIdLst>
  <p:notesMasterIdLst>
    <p:notesMasterId r:id="rId30"/>
  </p:notesMasterIdLst>
  <p:sldIdLst>
    <p:sldId id="11072" r:id="rId14"/>
    <p:sldId id="2076137822" r:id="rId15"/>
    <p:sldId id="2076137829" r:id="rId16"/>
    <p:sldId id="2076137836" r:id="rId17"/>
    <p:sldId id="10742" r:id="rId18"/>
    <p:sldId id="3490" r:id="rId19"/>
    <p:sldId id="2076137821" r:id="rId20"/>
    <p:sldId id="2076137831" r:id="rId21"/>
    <p:sldId id="2076137837" r:id="rId22"/>
    <p:sldId id="11053" r:id="rId23"/>
    <p:sldId id="2076137832" r:id="rId24"/>
    <p:sldId id="2076137757" r:id="rId25"/>
    <p:sldId id="2076137834" r:id="rId26"/>
    <p:sldId id="2076137835" r:id="rId27"/>
    <p:sldId id="3486" r:id="rId28"/>
    <p:sldId id="2076137833" r:id="rId29"/>
  </p:sldIdLst>
  <p:sldSz cx="12192000" cy="6858000"/>
  <p:notesSz cx="6858000" cy="2514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Mendenhall" initials="JM" lastIdx="2" clrIdx="0">
    <p:extLst>
      <p:ext uri="{19B8F6BF-5375-455C-9EA6-DF929625EA0E}">
        <p15:presenceInfo xmlns:p15="http://schemas.microsoft.com/office/powerpoint/2012/main" userId="S::jeffme@microsoft.com::d5a1b01d-a41b-47cc-a318-21874ba888f9" providerId="AD"/>
      </p:ext>
    </p:extLst>
  </p:cmAuthor>
  <p:cmAuthor id="2" name="Keiji Kanazawa" initials="KK" lastIdx="2" clrIdx="1">
    <p:extLst>
      <p:ext uri="{19B8F6BF-5375-455C-9EA6-DF929625EA0E}">
        <p15:presenceInfo xmlns:p15="http://schemas.microsoft.com/office/powerpoint/2012/main" userId="S::keijik@microsoft.com::3368a22e-ee69-4cf4-8dca-be2daa177a4a" providerId="AD"/>
      </p:ext>
    </p:extLst>
  </p:cmAuthor>
  <p:cmAuthor id="3" name="Amit Bahree" initials="AB" lastIdx="1" clrIdx="2">
    <p:extLst>
      <p:ext uri="{19B8F6BF-5375-455C-9EA6-DF929625EA0E}">
        <p15:presenceInfo xmlns:p15="http://schemas.microsoft.com/office/powerpoint/2012/main" userId="S::ambahree@microsoft.com::4d9f46c6-db89-4337-bf23-822f468a65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BFFF"/>
    <a:srgbClr val="0099FF"/>
    <a:srgbClr val="5B9BD5"/>
    <a:srgbClr val="262626"/>
    <a:srgbClr val="287EFF"/>
    <a:srgbClr val="0D1015"/>
    <a:srgbClr val="163667"/>
    <a:srgbClr val="00317B"/>
    <a:srgbClr val="FFFFFF"/>
    <a:srgbClr val="004B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36" autoAdjust="0"/>
  </p:normalViewPr>
  <p:slideViewPr>
    <p:cSldViewPr snapToGrid="0">
      <p:cViewPr varScale="1">
        <p:scale>
          <a:sx n="128" d="100"/>
          <a:sy n="128" d="100"/>
        </p:scale>
        <p:origin x="376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7EBBF-BD11-4691-BE7D-220DE6CBC4E7}" type="datetimeFigureOut">
              <a:rPr lang="en-US" smtClean="0"/>
              <a:t>9/1/2021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63DF5-03C8-4AA5-A925-DCA76687A9AD}" type="slidenum">
              <a:rPr lang="en-US" smtClean="0"/>
              <a:t>‹#›</a:t>
            </a:fld>
            <a:endParaRPr lang="en-US"/>
          </a:p>
        </p:txBody>
      </p:sp>
    </p:spTree>
    <p:extLst>
      <p:ext uri="{BB962C8B-B14F-4D97-AF65-F5344CB8AC3E}">
        <p14:creationId xmlns:p14="http://schemas.microsoft.com/office/powerpoint/2010/main" val="299873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463DF5-03C8-4AA5-A925-DCA76687A9AD}" type="slidenum">
              <a:rPr lang="en-US" smtClean="0"/>
              <a:t>1</a:t>
            </a:fld>
            <a:endParaRPr lang="en-US"/>
          </a:p>
        </p:txBody>
      </p:sp>
    </p:spTree>
    <p:extLst>
      <p:ext uri="{BB962C8B-B14F-4D97-AF65-F5344CB8AC3E}">
        <p14:creationId xmlns:p14="http://schemas.microsoft.com/office/powerpoint/2010/main" val="3643504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463DF5-03C8-4AA5-A925-DCA76687A9AD}" type="slidenum">
              <a:rPr lang="en-US" smtClean="0"/>
              <a:t>2</a:t>
            </a:fld>
            <a:endParaRPr lang="en-US"/>
          </a:p>
        </p:txBody>
      </p:sp>
    </p:spTree>
    <p:extLst>
      <p:ext uri="{BB962C8B-B14F-4D97-AF65-F5344CB8AC3E}">
        <p14:creationId xmlns:p14="http://schemas.microsoft.com/office/powerpoint/2010/main" val="1374939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F3F3B8-800D-4BF5-9283-9F29A12BFB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744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defTabSz="2010147">
              <a:defRPr/>
            </a:pPr>
            <a:r>
              <a:rPr lang="en-US">
                <a:solidFill>
                  <a:prstClr val="black"/>
                </a:solidFill>
              </a:rPr>
              <a:t>Microsoft Build 2016</a:t>
            </a:r>
          </a:p>
        </p:txBody>
      </p:sp>
      <p:sp>
        <p:nvSpPr>
          <p:cNvPr id="5" name="Footer Placeholder 4"/>
          <p:cNvSpPr>
            <a:spLocks noGrp="1"/>
          </p:cNvSpPr>
          <p:nvPr>
            <p:ph type="ftr" sz="quarter" idx="11"/>
          </p:nvPr>
        </p:nvSpPr>
        <p:spPr/>
        <p:txBody>
          <a:bodyPr/>
          <a:lstStyle/>
          <a:p>
            <a:pPr defTabSz="1969970"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2010147">
              <a:defRPr/>
            </a:pPr>
            <a:fld id="{38EEC551-8CDA-4EB6-89BB-2A86C9F091C8}" type="datetime8">
              <a:rPr lang="en-US">
                <a:solidFill>
                  <a:prstClr val="black"/>
                </a:solidFill>
              </a:rPr>
              <a:pPr defTabSz="2010147">
                <a:defRPr/>
              </a:pPr>
              <a:t>9/1/2021 4:28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2010147">
              <a:defRPr/>
            </a:pPr>
            <a:fld id="{B4008EB6-D09E-4580-8CD6-DDB14511944F}" type="slidenum">
              <a:rPr lang="en-US">
                <a:solidFill>
                  <a:prstClr val="black"/>
                </a:solidFill>
              </a:rPr>
              <a:pPr defTabSz="2010147">
                <a:defRPr/>
              </a:pPr>
              <a:t>6</a:t>
            </a:fld>
            <a:endParaRPr lang="en-US">
              <a:solidFill>
                <a:prstClr val="black"/>
              </a:solidFill>
            </a:endParaRPr>
          </a:p>
        </p:txBody>
      </p:sp>
    </p:spTree>
    <p:extLst>
      <p:ext uri="{BB962C8B-B14F-4D97-AF65-F5344CB8AC3E}">
        <p14:creationId xmlns:p14="http://schemas.microsoft.com/office/powerpoint/2010/main" val="79577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463DF5-03C8-4AA5-A925-DCA76687A9AD}" type="slidenum">
              <a:rPr lang="en-US" smtClean="0"/>
              <a:t>7</a:t>
            </a:fld>
            <a:endParaRPr lang="en-US"/>
          </a:p>
        </p:txBody>
      </p:sp>
    </p:spTree>
    <p:extLst>
      <p:ext uri="{BB962C8B-B14F-4D97-AF65-F5344CB8AC3E}">
        <p14:creationId xmlns:p14="http://schemas.microsoft.com/office/powerpoint/2010/main" val="231400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dirty="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1231636"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9/1/2021 4:28 PM</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10</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708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1231636"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9/1/2021 4:28 PM</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12</a:t>
            </a:fld>
            <a:endParaRPr kumimoji="0" lang="en-US" sz="26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71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3.emf"/></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03C3-1050-4CFA-8C8D-B3FD5AA0F4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4B1174-3AD6-4893-B67D-E2E3BDC634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E34CC7-4262-4529-B77C-D1BE017914FA}"/>
              </a:ext>
            </a:extLst>
          </p:cNvPr>
          <p:cNvSpPr>
            <a:spLocks noGrp="1"/>
          </p:cNvSpPr>
          <p:nvPr>
            <p:ph type="dt" sz="half" idx="10"/>
          </p:nvPr>
        </p:nvSpPr>
        <p:spPr/>
        <p:txBody>
          <a:bodyPr/>
          <a:lstStyle/>
          <a:p>
            <a:fld id="{0B33123E-BB6E-48E0-AB10-06138FE25BC1}" type="datetimeFigureOut">
              <a:rPr lang="en-US" smtClean="0"/>
              <a:t>9/1/2021</a:t>
            </a:fld>
            <a:endParaRPr lang="en-US"/>
          </a:p>
        </p:txBody>
      </p:sp>
      <p:sp>
        <p:nvSpPr>
          <p:cNvPr id="5" name="Footer Placeholder 4">
            <a:extLst>
              <a:ext uri="{FF2B5EF4-FFF2-40B4-BE49-F238E27FC236}">
                <a16:creationId xmlns:a16="http://schemas.microsoft.com/office/drawing/2014/main" id="{B692328F-B822-4678-ADB8-707A6679BE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D623C-FB91-4D42-94C2-FD1F890D4D29}"/>
              </a:ext>
            </a:extLst>
          </p:cNvPr>
          <p:cNvSpPr>
            <a:spLocks noGrp="1"/>
          </p:cNvSpPr>
          <p:nvPr>
            <p:ph type="sldNum" sz="quarter" idx="12"/>
          </p:nvPr>
        </p:nvSpPr>
        <p:spPr/>
        <p:txBody>
          <a:bodyPr/>
          <a:lstStyle/>
          <a:p>
            <a:fld id="{61DCB259-32F7-4FF9-BC70-462E3E57A407}" type="slidenum">
              <a:rPr lang="en-US" smtClean="0"/>
              <a:t>‹#›</a:t>
            </a:fld>
            <a:endParaRPr lang="en-US"/>
          </a:p>
        </p:txBody>
      </p:sp>
    </p:spTree>
    <p:extLst>
      <p:ext uri="{BB962C8B-B14F-4D97-AF65-F5344CB8AC3E}">
        <p14:creationId xmlns:p14="http://schemas.microsoft.com/office/powerpoint/2010/main" val="3599185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AB576-BBE3-4FD6-B00D-731C717671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72AE12-2B1A-4B5B-AE71-F653C5FC7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9AB0B-A336-4F23-98D0-AC6C31E1C797}"/>
              </a:ext>
            </a:extLst>
          </p:cNvPr>
          <p:cNvSpPr>
            <a:spLocks noGrp="1"/>
          </p:cNvSpPr>
          <p:nvPr>
            <p:ph type="dt" sz="half" idx="10"/>
          </p:nvPr>
        </p:nvSpPr>
        <p:spPr/>
        <p:txBody>
          <a:bodyPr/>
          <a:lstStyle/>
          <a:p>
            <a:fld id="{0B33123E-BB6E-48E0-AB10-06138FE25BC1}" type="datetimeFigureOut">
              <a:rPr lang="en-US" smtClean="0"/>
              <a:t>9/1/2021</a:t>
            </a:fld>
            <a:endParaRPr lang="en-US"/>
          </a:p>
        </p:txBody>
      </p:sp>
      <p:sp>
        <p:nvSpPr>
          <p:cNvPr id="5" name="Footer Placeholder 4">
            <a:extLst>
              <a:ext uri="{FF2B5EF4-FFF2-40B4-BE49-F238E27FC236}">
                <a16:creationId xmlns:a16="http://schemas.microsoft.com/office/drawing/2014/main" id="{F89A9C37-EA0D-45EE-8112-BD9DB1442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A62DD-60DE-4052-8780-19BA85CF674F}"/>
              </a:ext>
            </a:extLst>
          </p:cNvPr>
          <p:cNvSpPr>
            <a:spLocks noGrp="1"/>
          </p:cNvSpPr>
          <p:nvPr>
            <p:ph type="sldNum" sz="quarter" idx="12"/>
          </p:nvPr>
        </p:nvSpPr>
        <p:spPr/>
        <p:txBody>
          <a:bodyPr/>
          <a:lstStyle/>
          <a:p>
            <a:fld id="{61DCB259-32F7-4FF9-BC70-462E3E57A407}" type="slidenum">
              <a:rPr lang="en-US" smtClean="0"/>
              <a:t>‹#›</a:t>
            </a:fld>
            <a:endParaRPr lang="en-US"/>
          </a:p>
        </p:txBody>
      </p:sp>
    </p:spTree>
    <p:extLst>
      <p:ext uri="{BB962C8B-B14F-4D97-AF65-F5344CB8AC3E}">
        <p14:creationId xmlns:p14="http://schemas.microsoft.com/office/powerpoint/2010/main" val="29925960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bg2">
                    <a:lumMod val="50000"/>
                  </a:schemeClr>
                </a:solidFill>
              </a:defRPr>
            </a:lvl1pPr>
          </a:lstStyle>
          <a:p>
            <a:fld id="{919CFCBA-7598-4E49-B725-1F16676CB0F6}" type="datetime1">
              <a:rPr lang="en-GB" smtClean="0"/>
              <a:t>01/09/2021</a:t>
            </a:fld>
            <a:endParaRPr lang="en-GB"/>
          </a:p>
        </p:txBody>
      </p:sp>
      <p:sp>
        <p:nvSpPr>
          <p:cNvPr id="5" name="Footer Placeholder 4"/>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bg2">
                    <a:lumMod val="50000"/>
                  </a:schemeClr>
                </a:solidFill>
              </a:defRPr>
            </a:lvl1pPr>
          </a:lstStyle>
          <a:p>
            <a:fld id="{6DC066D1-B08D-4838-9FF1-87697E0E1D8C}" type="slidenum">
              <a:rPr lang="en-GB" smtClean="0"/>
              <a:pPr/>
              <a:t>‹#›</a:t>
            </a:fld>
            <a:endParaRPr lang="en-GB"/>
          </a:p>
        </p:txBody>
      </p:sp>
    </p:spTree>
    <p:extLst>
      <p:ext uri="{BB962C8B-B14F-4D97-AF65-F5344CB8AC3E}">
        <p14:creationId xmlns:p14="http://schemas.microsoft.com/office/powerpoint/2010/main" val="4825647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1E948D6-B995-4BD7-B580-77BFAF07EDDF}" type="datetime1">
              <a:rPr lang="en-GB" smtClean="0"/>
              <a:t>01/09/2021</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1EC9B303-3427-4BD3-A4A9-55D6DF7BE61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5089387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20C23BC-6A88-4677-8DA3-093DBDC0D48C}" type="datetime1">
              <a:rPr lang="en-GB" smtClean="0"/>
              <a:t>01/09/2021</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TextBox 6">
            <a:extLst>
              <a:ext uri="{FF2B5EF4-FFF2-40B4-BE49-F238E27FC236}">
                <a16:creationId xmlns:a16="http://schemas.microsoft.com/office/drawing/2014/main" id="{307E2505-5DB2-4513-BE84-986AA73632D8}"/>
              </a:ext>
            </a:extLst>
          </p:cNvPr>
          <p:cNvSpPr txBox="1"/>
          <p:nvPr userDrawn="1"/>
        </p:nvSpPr>
        <p:spPr>
          <a:xfrm>
            <a:off x="519345" y="434648"/>
            <a:ext cx="6401050"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bg2">
                    <a:lumMod val="50000"/>
                  </a:schemeClr>
                </a:solidFill>
              </a:rPr>
              <a:t>Microsoft Research</a:t>
            </a:r>
          </a:p>
        </p:txBody>
      </p:sp>
      <p:pic>
        <p:nvPicPr>
          <p:cNvPr id="8" name="Picture 7">
            <a:extLst>
              <a:ext uri="{FF2B5EF4-FFF2-40B4-BE49-F238E27FC236}">
                <a16:creationId xmlns:a16="http://schemas.microsoft.com/office/drawing/2014/main" id="{78F12E23-71BB-400D-9E43-70F5EFA0D0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707403" y="572436"/>
            <a:ext cx="1252817" cy="269191"/>
          </a:xfrm>
          <a:prstGeom prst="rect">
            <a:avLst/>
          </a:prstGeom>
        </p:spPr>
      </p:pic>
      <p:pic>
        <p:nvPicPr>
          <p:cNvPr id="9" name="Picture 2" descr="XBOX logo 2012.svg">
            <a:extLst>
              <a:ext uri="{FF2B5EF4-FFF2-40B4-BE49-F238E27FC236}">
                <a16:creationId xmlns:a16="http://schemas.microsoft.com/office/drawing/2014/main" id="{CDB04001-7441-4ADA-B0FB-0B23B613EF6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66671" y="560243"/>
            <a:ext cx="1146839" cy="349264"/>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a:extLst>
              <a:ext uri="{FF2B5EF4-FFF2-40B4-BE49-F238E27FC236}">
                <a16:creationId xmlns:a16="http://schemas.microsoft.com/office/drawing/2014/main" id="{F3EC01D9-29B0-4B96-BEDD-CD06A11892E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00339133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04FF3FA-0C67-4C80-81F0-F309E79E3947}" type="datetime1">
              <a:rPr lang="en-GB" smtClean="0"/>
              <a:t>01/09/2021</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C056215-9BB3-4CF1-83D7-ACFA6CD63B9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3285469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B9465DE-1D79-412C-89D0-661FDC4EC429}" type="datetime1">
              <a:rPr lang="en-GB" smtClean="0"/>
              <a:t>01/09/2021</a:t>
            </a:fld>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11" name="Footer Placeholder 4">
            <a:extLst>
              <a:ext uri="{FF2B5EF4-FFF2-40B4-BE49-F238E27FC236}">
                <a16:creationId xmlns:a16="http://schemas.microsoft.com/office/drawing/2014/main" id="{1F56200D-4947-4E3A-8549-678AE5F4289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4748905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01/09/2021</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12594852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4C2D584-1637-40D0-88D3-FE6F6339BFAD}" type="datetime1">
              <a:rPr lang="en-GB" smtClean="0"/>
              <a:t>01/09/2021</a:t>
            </a:fld>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6" name="Footer Placeholder 4">
            <a:extLst>
              <a:ext uri="{FF2B5EF4-FFF2-40B4-BE49-F238E27FC236}">
                <a16:creationId xmlns:a16="http://schemas.microsoft.com/office/drawing/2014/main" id="{7AE50714-7697-4097-B700-2594ED318D49}"/>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40718748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EDC5074-F8C7-4E97-8D93-D832F5EE786F}" type="datetime1">
              <a:rPr lang="en-GB" smtClean="0"/>
              <a:t>01/09/2021</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6F33090-712C-4BB2-97FA-C9B839FB78C3}"/>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1385568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6BBA332-BFFE-43CB-AEDF-5BA0BCD67669}" type="datetime1">
              <a:rPr lang="en-GB" smtClean="0"/>
              <a:t>01/09/2021</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50845D33-6B5D-470A-A867-1305F6FA9AB8}"/>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61494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855E953-13FF-4456-818C-27BAC0FE5043}" type="datetime1">
              <a:rPr lang="en-GB" smtClean="0"/>
              <a:t>01/09/2021</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4A7DC53E-2FC3-4185-82B7-42451F6C609E}"/>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461491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53D3B9-4A94-476C-BC67-B7EB170DA2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0A6C81-368B-4C21-893D-5EBA15D291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6F27A5-3104-47F0-A334-63A2CC9D558B}"/>
              </a:ext>
            </a:extLst>
          </p:cNvPr>
          <p:cNvSpPr>
            <a:spLocks noGrp="1"/>
          </p:cNvSpPr>
          <p:nvPr>
            <p:ph type="dt" sz="half" idx="10"/>
          </p:nvPr>
        </p:nvSpPr>
        <p:spPr/>
        <p:txBody>
          <a:bodyPr/>
          <a:lstStyle/>
          <a:p>
            <a:fld id="{0B33123E-BB6E-48E0-AB10-06138FE25BC1}" type="datetimeFigureOut">
              <a:rPr lang="en-US" smtClean="0"/>
              <a:t>9/1/2021</a:t>
            </a:fld>
            <a:endParaRPr lang="en-US"/>
          </a:p>
        </p:txBody>
      </p:sp>
      <p:sp>
        <p:nvSpPr>
          <p:cNvPr id="5" name="Footer Placeholder 4">
            <a:extLst>
              <a:ext uri="{FF2B5EF4-FFF2-40B4-BE49-F238E27FC236}">
                <a16:creationId xmlns:a16="http://schemas.microsoft.com/office/drawing/2014/main" id="{CB399F59-0EAB-4FFC-AB34-10F53B2EE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BEF3A-70D2-40D8-A7DB-15C4657C1332}"/>
              </a:ext>
            </a:extLst>
          </p:cNvPr>
          <p:cNvSpPr>
            <a:spLocks noGrp="1"/>
          </p:cNvSpPr>
          <p:nvPr>
            <p:ph type="sldNum" sz="quarter" idx="12"/>
          </p:nvPr>
        </p:nvSpPr>
        <p:spPr/>
        <p:txBody>
          <a:bodyPr/>
          <a:lstStyle/>
          <a:p>
            <a:fld id="{61DCB259-32F7-4FF9-BC70-462E3E57A407}" type="slidenum">
              <a:rPr lang="en-US" smtClean="0"/>
              <a:t>‹#›</a:t>
            </a:fld>
            <a:endParaRPr lang="en-US"/>
          </a:p>
        </p:txBody>
      </p:sp>
    </p:spTree>
    <p:extLst>
      <p:ext uri="{BB962C8B-B14F-4D97-AF65-F5344CB8AC3E}">
        <p14:creationId xmlns:p14="http://schemas.microsoft.com/office/powerpoint/2010/main" val="11040302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D197748-CED4-4AFC-ABB3-71535DE91D63}" type="datetime1">
              <a:rPr lang="en-GB" smtClean="0"/>
              <a:t>01/09/2021</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79759027-DDE5-4370-AEF8-DF9AE47C40D5}"/>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8789772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196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3214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315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346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05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19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28239"/>
          </a:xfrm>
        </p:spPr>
        <p:txBody>
          <a:bodyPr>
            <a:spAutoFit/>
          </a:bodyPr>
          <a:lstStyle>
            <a:lvl1pPr>
              <a:lnSpc>
                <a:spcPct val="100000"/>
              </a:lnSpc>
              <a:spcBef>
                <a:spcPts val="588"/>
              </a:spcBef>
              <a:defRPr sz="3137"/>
            </a:lvl1pPr>
            <a:lvl2pPr>
              <a:lnSpc>
                <a:spcPct val="100000"/>
              </a:lnSpc>
              <a:spcBef>
                <a:spcPts val="588"/>
              </a:spcBef>
              <a:defRPr sz="1961"/>
            </a:lvl2pPr>
            <a:lvl3pPr>
              <a:lnSpc>
                <a:spcPct val="100000"/>
              </a:lnSpc>
              <a:spcBef>
                <a:spcPts val="588"/>
              </a:spcBef>
              <a:defRPr sz="1765"/>
            </a:lvl3pPr>
            <a:lvl4pPr>
              <a:lnSpc>
                <a:spcPct val="100000"/>
              </a:lnSpc>
              <a:spcBef>
                <a:spcPts val="588"/>
              </a:spcBef>
              <a:defRPr sz="1568"/>
            </a:lvl4pPr>
            <a:lvl5pPr>
              <a:lnSpc>
                <a:spcPct val="100000"/>
              </a:lnSpc>
              <a:spcBef>
                <a:spcPts val="588"/>
              </a:spcBef>
              <a:defRPr sz="137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250635593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98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Purp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8982ECA-C93B-4C46-A5B3-C4B8F42D11F0}"/>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rgbClr val="5C2D9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1" y="2260372"/>
            <a:ext cx="8067822" cy="899665"/>
          </a:xfrm>
        </p:spPr>
        <p:txBody>
          <a:bodyPr anchor="t" anchorCtr="0"/>
          <a:lstStyle>
            <a:lvl1pPr>
              <a:defRPr lang="en-US" sz="4705"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367" rtl="0" eaLnBrk="1" latinLnBrk="0" hangingPunct="1">
              <a:lnSpc>
                <a:spcPct val="90000"/>
              </a:lnSpc>
              <a:spcBef>
                <a:spcPct val="0"/>
              </a:spcBef>
              <a:buNone/>
              <a:defRPr/>
            </a:pPr>
            <a:r>
              <a:rPr lang="en-US"/>
              <a:t>Click to edit Master title style</a:t>
            </a:r>
          </a:p>
        </p:txBody>
      </p:sp>
    </p:spTree>
    <p:extLst>
      <p:ext uri="{BB962C8B-B14F-4D97-AF65-F5344CB8AC3E}">
        <p14:creationId xmlns:p14="http://schemas.microsoft.com/office/powerpoint/2010/main" val="1782734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quar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97347"/>
            <a:ext cx="11021125" cy="836191"/>
          </a:xfrm>
        </p:spPr>
        <p:txBody>
          <a:bodyPr wrap="square"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553998"/>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br>
              <a:rPr lang="en-US"/>
            </a:br>
            <a:r>
              <a:rPr lang="en-US"/>
              <a:t>Date</a:t>
            </a:r>
          </a:p>
        </p:txBody>
      </p:sp>
    </p:spTree>
    <p:extLst>
      <p:ext uri="{BB962C8B-B14F-4D97-AF65-F5344CB8AC3E}">
        <p14:creationId xmlns:p14="http://schemas.microsoft.com/office/powerpoint/2010/main" val="251808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8982ECA-C93B-4C46-A5B3-C4B8F42D11F0}"/>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chemeClr val="accent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1" y="2260372"/>
            <a:ext cx="8067822" cy="899665"/>
          </a:xfrm>
        </p:spPr>
        <p:txBody>
          <a:bodyPr anchor="t" anchorCtr="0"/>
          <a:lstStyle>
            <a:lvl1pPr>
              <a:defRPr lang="en-US" sz="4705"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367" rtl="0" eaLnBrk="1" latinLnBrk="0" hangingPunct="1">
              <a:lnSpc>
                <a:spcPct val="90000"/>
              </a:lnSpc>
              <a:spcBef>
                <a:spcPct val="0"/>
              </a:spcBef>
              <a:buNone/>
              <a:defRPr/>
            </a:pPr>
            <a:r>
              <a:rPr lang="en-US"/>
              <a:t>Click to edit Master title style</a:t>
            </a:r>
          </a:p>
        </p:txBody>
      </p:sp>
    </p:spTree>
    <p:extLst>
      <p:ext uri="{BB962C8B-B14F-4D97-AF65-F5344CB8AC3E}">
        <p14:creationId xmlns:p14="http://schemas.microsoft.com/office/powerpoint/2010/main" val="21958375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8982ECA-C93B-4C46-A5B3-C4B8F42D11F0}"/>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1" y="2260372"/>
            <a:ext cx="8067822" cy="899665"/>
          </a:xfrm>
        </p:spPr>
        <p:txBody>
          <a:bodyPr anchor="t" anchorCtr="0"/>
          <a:lstStyle>
            <a:lvl1pPr>
              <a:defRPr lang="en-US" sz="4705"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367" rtl="0" eaLnBrk="1" latinLnBrk="0" hangingPunct="1">
              <a:lnSpc>
                <a:spcPct val="90000"/>
              </a:lnSpc>
              <a:spcBef>
                <a:spcPct val="0"/>
              </a:spcBef>
              <a:buNone/>
              <a:defRPr/>
            </a:pPr>
            <a:r>
              <a:rPr lang="en-US"/>
              <a:t>Click to edit Master title style</a:t>
            </a:r>
          </a:p>
        </p:txBody>
      </p:sp>
    </p:spTree>
    <p:extLst>
      <p:ext uri="{BB962C8B-B14F-4D97-AF65-F5344CB8AC3E}">
        <p14:creationId xmlns:p14="http://schemas.microsoft.com/office/powerpoint/2010/main" val="310438519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No Imag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0375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Blu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1189177"/>
            <a:ext cx="11653523"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gradFill>
                  <a:gsLst>
                    <a:gs pos="0">
                      <a:schemeClr val="accent1"/>
                    </a:gs>
                    <a:gs pos="100000">
                      <a:schemeClr val="accent1"/>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gradFill>
                  <a:gsLst>
                    <a:gs pos="13000">
                      <a:schemeClr val="tx1"/>
                    </a:gs>
                    <a:gs pos="27000">
                      <a:schemeClr val="tx1"/>
                    </a:gs>
                  </a:gsLst>
                  <a:lin ang="5400000" scaled="0"/>
                </a:gradFill>
              </a:defRPr>
            </a:lvl4pPr>
            <a:lvl5pPr marL="672290" indent="0">
              <a:spcBef>
                <a:spcPts val="0"/>
              </a:spcBef>
              <a:spcAft>
                <a:spcPts val="588"/>
              </a:spcAft>
              <a:buNone/>
              <a:defRPr>
                <a:gradFill>
                  <a:gsLst>
                    <a:gs pos="13000">
                      <a:schemeClr val="tx1"/>
                    </a:gs>
                    <a:gs pos="27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1814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Orang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1189177"/>
            <a:ext cx="11653523"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gradFill>
                  <a:gsLst>
                    <a:gs pos="0">
                      <a:schemeClr val="accent2"/>
                    </a:gs>
                    <a:gs pos="100000">
                      <a:schemeClr val="accent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lvl4pPr>
            <a:lvl5pPr marL="672290" indent="0">
              <a:spcBef>
                <a:spcPts val="0"/>
              </a:spcBef>
              <a:spcAft>
                <a:spcPts val="588"/>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693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Content-Orang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1189177"/>
            <a:ext cx="11653523"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solidFill>
                  <a:srgbClr val="0078D7"/>
                </a:soli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lvl4pPr>
            <a:lvl5pPr marL="672290" indent="0">
              <a:spcBef>
                <a:spcPts val="0"/>
              </a:spcBef>
              <a:spcAft>
                <a:spcPts val="588"/>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282659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127220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urpl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rgbClr val="B4A0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397238230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Teal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chemeClr val="accent2">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err="1">
              <a:gradFill>
                <a:gsLst>
                  <a:gs pos="0">
                    <a:srgbClr val="FFFFFF"/>
                  </a:gs>
                  <a:gs pos="100000">
                    <a:srgbClr val="FFFFFF"/>
                  </a:gs>
                </a:gsLst>
                <a:lin ang="5400000" scaled="0"/>
              </a:gradFill>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306275259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Blu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err="1">
              <a:gradFill>
                <a:gsLst>
                  <a:gs pos="0">
                    <a:srgbClr val="FFFFFF"/>
                  </a:gs>
                  <a:gs pos="100000">
                    <a:srgbClr val="FFFFFF"/>
                  </a:gs>
                </a:gsLst>
                <a:lin ang="5400000" scaled="0"/>
              </a:gradFill>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40280087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solidFill>
                  <a:schemeClr val="bg2">
                    <a:lumMod val="50000"/>
                  </a:schemeClr>
                </a:solidFill>
              </a:defRPr>
            </a:lvl1pPr>
          </a:lstStyle>
          <a:p>
            <a:fld id="{919CFCBA-7598-4E49-B725-1F16676CB0F6}" type="datetime1">
              <a:rPr lang="en-GB" smtClean="0"/>
              <a:t>01/09/2021</a:t>
            </a:fld>
            <a:endParaRPr lang="en-GB"/>
          </a:p>
        </p:txBody>
      </p:sp>
      <p:sp>
        <p:nvSpPr>
          <p:cNvPr id="5" name="Footer Placeholder 4"/>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bg2">
                    <a:lumMod val="50000"/>
                  </a:schemeClr>
                </a:solidFill>
              </a:defRPr>
            </a:lvl1pPr>
          </a:lstStyle>
          <a:p>
            <a:fld id="{6DC066D1-B08D-4838-9FF1-87697E0E1D8C}" type="slidenum">
              <a:rPr lang="en-GB" smtClean="0"/>
              <a:pPr/>
              <a:t>‹#›</a:t>
            </a:fld>
            <a:endParaRPr lang="en-GB"/>
          </a:p>
        </p:txBody>
      </p:sp>
    </p:spTree>
    <p:extLst>
      <p:ext uri="{BB962C8B-B14F-4D97-AF65-F5344CB8AC3E}">
        <p14:creationId xmlns:p14="http://schemas.microsoft.com/office/powerpoint/2010/main" val="340948185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urple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54110433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Teal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399373008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Blue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13091179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Left Title Over Straight Shape - Purp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0" y="0"/>
            <a:ext cx="3854627" cy="6858623"/>
          </a:xfrm>
          <a:prstGeom prst="rect">
            <a:avLst/>
          </a:prstGeom>
          <a:solidFill>
            <a:schemeClr val="accent1"/>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4548554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eft Title Over Straight Shape - Teal">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0" y="0"/>
            <a:ext cx="3854627" cy="6858623"/>
          </a:xfrm>
          <a:prstGeom prst="rect">
            <a:avLst/>
          </a:prstGeom>
          <a:solidFill>
            <a:schemeClr val="accent2"/>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480783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eft Title Over Straight Shape - Blu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0" y="0"/>
            <a:ext cx="3854627" cy="6858623"/>
          </a:xfrm>
          <a:prstGeom prst="rect">
            <a:avLst/>
          </a:prstGeom>
          <a:solidFill>
            <a:schemeClr val="accent4"/>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24695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eft Title Over Diagonal Shape - Purpl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0"/>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rgbClr val="32145A"/>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355" tIns="385463" rIns="896425"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1155266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eft Title Over Diagonal Shape - Teal">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0"/>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chemeClr val="accent2"/>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355" tIns="385463" rIns="896425"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1828213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eft Title Over Diagonal Shape - Blu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0"/>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chemeClr val="accent4"/>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355" tIns="385463" rIns="896425"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7747499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ivider Slide -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5" b="0" i="0" u="none" strike="noStrike" kern="1200" cap="none" spc="-100" normalizeH="0" baseline="0" dirty="0">
                <a:ln w="3175">
                  <a:noFill/>
                </a:ln>
                <a:gradFill>
                  <a:gsLst>
                    <a:gs pos="13846">
                      <a:srgbClr val="505050"/>
                    </a:gs>
                    <a:gs pos="29000">
                      <a:srgbClr val="505050"/>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13350500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21E948D6-B995-4BD7-B580-77BFAF07EDDF}" type="datetime1">
              <a:rPr lang="en-GB" smtClean="0"/>
              <a:t>01/09/2021</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1EC9B303-3427-4BD3-A4A9-55D6DF7BE61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86086622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vider Slide - Purp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5"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123831379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5"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77345136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l">
              <a:defRPr kumimoji="0" lang="en-US" sz="4705"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316800868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lternate Divider Slide - 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1"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6" name="TextBox 15">
            <a:extLst>
              <a:ext uri="{FF2B5EF4-FFF2-40B4-BE49-F238E27FC236}">
                <a16:creationId xmlns:a16="http://schemas.microsoft.com/office/drawing/2014/main" id="{B9C7B367-2083-4200-85C3-314815B4B80A}"/>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8"/>
            <a:ext cx="3496080" cy="899665"/>
          </a:xfrm>
        </p:spPr>
        <p:txBody>
          <a:bodyPr vert="horz" wrap="square" lIns="146304" tIns="91440" rIns="146304" bIns="91440" rtlCol="0" anchor="ctr" anchorCtr="0">
            <a:noAutofit/>
          </a:bodyPr>
          <a:lstStyle>
            <a:lvl1pPr>
              <a:defRPr lang="en-US" sz="5294" spc="-98" dirty="0">
                <a:gradFill>
                  <a:gsLst>
                    <a:gs pos="0">
                      <a:schemeClr val="bg1"/>
                    </a:gs>
                    <a:gs pos="100000">
                      <a:schemeClr val="bg1"/>
                    </a:gs>
                  </a:gsLst>
                  <a:lin ang="5400000" scaled="0"/>
                </a:gradFill>
              </a:defRPr>
            </a:lvl1pPr>
          </a:lstStyle>
          <a:p>
            <a:pPr marL="0" lvl="0"/>
            <a:r>
              <a:rPr lang="en-US"/>
              <a:t>Click to edit Master title style</a:t>
            </a:r>
          </a:p>
        </p:txBody>
      </p:sp>
    </p:spTree>
    <p:extLst>
      <p:ext uri="{BB962C8B-B14F-4D97-AF65-F5344CB8AC3E}">
        <p14:creationId xmlns:p14="http://schemas.microsoft.com/office/powerpoint/2010/main" val="217452098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lternate Divider Slide - Blu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1"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6" name="TextBox 15">
            <a:extLst>
              <a:ext uri="{FF2B5EF4-FFF2-40B4-BE49-F238E27FC236}">
                <a16:creationId xmlns:a16="http://schemas.microsoft.com/office/drawing/2014/main" id="{B9C7B367-2083-4200-85C3-314815B4B80A}"/>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8"/>
            <a:ext cx="3496080" cy="899665"/>
          </a:xfrm>
        </p:spPr>
        <p:txBody>
          <a:bodyPr vert="horz" wrap="square" lIns="146304" tIns="91440" rIns="146304" bIns="91440" rtlCol="0" anchor="ctr" anchorCtr="0">
            <a:noAutofit/>
          </a:bodyPr>
          <a:lstStyle>
            <a:lvl1pPr>
              <a:defRPr lang="en-US" sz="5294" spc="-98" dirty="0">
                <a:gradFill>
                  <a:gsLst>
                    <a:gs pos="0">
                      <a:schemeClr val="bg1"/>
                    </a:gs>
                    <a:gs pos="100000">
                      <a:schemeClr val="bg1"/>
                    </a:gs>
                  </a:gsLst>
                  <a:lin ang="5400000" scaled="0"/>
                </a:gradFill>
              </a:defRPr>
            </a:lvl1pPr>
          </a:lstStyle>
          <a:p>
            <a:pPr marL="0" lvl="0"/>
            <a:r>
              <a:rPr lang="en-US"/>
              <a:t>Click to edit Master title style</a:t>
            </a:r>
          </a:p>
        </p:txBody>
      </p:sp>
    </p:spTree>
    <p:extLst>
      <p:ext uri="{BB962C8B-B14F-4D97-AF65-F5344CB8AC3E}">
        <p14:creationId xmlns:p14="http://schemas.microsoft.com/office/powerpoint/2010/main" val="235097936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lternate Divider Slide - Purp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1"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6" name="TextBox 15">
            <a:extLst>
              <a:ext uri="{FF2B5EF4-FFF2-40B4-BE49-F238E27FC236}">
                <a16:creationId xmlns:a16="http://schemas.microsoft.com/office/drawing/2014/main" id="{B9C7B367-2083-4200-85C3-314815B4B80A}"/>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8"/>
            <a:ext cx="3496080" cy="899665"/>
          </a:xfrm>
        </p:spPr>
        <p:txBody>
          <a:bodyPr vert="horz" wrap="square" lIns="146304" tIns="91440" rIns="146304" bIns="91440" rtlCol="0" anchor="ctr" anchorCtr="0">
            <a:noAutofit/>
          </a:bodyPr>
          <a:lstStyle>
            <a:lvl1pPr>
              <a:defRPr lang="en-US" sz="5294" spc="-98" dirty="0">
                <a:gradFill>
                  <a:gsLst>
                    <a:gs pos="0">
                      <a:schemeClr val="bg1"/>
                    </a:gs>
                    <a:gs pos="100000">
                      <a:schemeClr val="bg1"/>
                    </a:gs>
                  </a:gsLst>
                  <a:lin ang="5400000" scaled="0"/>
                </a:gradFill>
              </a:defRPr>
            </a:lvl1pPr>
          </a:lstStyle>
          <a:p>
            <a:pPr marL="0" lvl="0"/>
            <a:r>
              <a:rPr lang="en-US"/>
              <a:t>Click to edit Master title style</a:t>
            </a:r>
          </a:p>
        </p:txBody>
      </p:sp>
    </p:spTree>
    <p:extLst>
      <p:ext uri="{BB962C8B-B14F-4D97-AF65-F5344CB8AC3E}">
        <p14:creationId xmlns:p14="http://schemas.microsoft.com/office/powerpoint/2010/main" val="154138941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Title Diagonal Phot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10B2E9-EE4F-4671-A7DF-722EE80B2F7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6CB72F6-E668-4947-954D-EC999CDA1D22}"/>
              </a:ext>
            </a:extLst>
          </p:cNvPr>
          <p:cNvSpPr/>
          <p:nvPr userDrawn="1"/>
        </p:nvSpPr>
        <p:spPr bwMode="auto">
          <a:xfrm>
            <a:off x="0" y="-1"/>
            <a:ext cx="12192000" cy="4773829"/>
          </a:xfrm>
          <a:prstGeom prst="rect">
            <a:avLst/>
          </a:prstGeom>
          <a:gradFill flip="none" rotWithShape="1">
            <a:gsLst>
              <a:gs pos="96000">
                <a:srgbClr val="070301">
                  <a:alpha val="76000"/>
                </a:srgbClr>
              </a:gs>
              <a:gs pos="0">
                <a:srgbClr val="070301">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 name="Freeform: Shape 4">
            <a:extLst>
              <a:ext uri="{FF2B5EF4-FFF2-40B4-BE49-F238E27FC236}">
                <a16:creationId xmlns:a16="http://schemas.microsoft.com/office/drawing/2014/main" id="{BED83631-E311-4785-8F8E-6B5D0C3FAF14}"/>
              </a:ext>
            </a:extLst>
          </p:cNvPr>
          <p:cNvSpPr/>
          <p:nvPr userDrawn="1"/>
        </p:nvSpPr>
        <p:spPr bwMode="auto">
          <a:xfrm>
            <a:off x="3406415" y="0"/>
            <a:ext cx="8785586" cy="6858623"/>
          </a:xfrm>
          <a:custGeom>
            <a:avLst/>
            <a:gdLst>
              <a:gd name="connsiteX0" fmla="*/ 4754122 w 12344400"/>
              <a:gd name="connsiteY0" fmla="*/ 0 h 6995160"/>
              <a:gd name="connsiteX1" fmla="*/ 12344400 w 12344400"/>
              <a:gd name="connsiteY1" fmla="*/ 0 h 6995160"/>
              <a:gd name="connsiteX2" fmla="*/ 12344400 w 12344400"/>
              <a:gd name="connsiteY2" fmla="*/ 6995160 h 6995160"/>
              <a:gd name="connsiteX3" fmla="*/ 0 w 12344400"/>
              <a:gd name="connsiteY3" fmla="*/ 6995160 h 6995160"/>
              <a:gd name="connsiteX4" fmla="*/ 0 w 12344400"/>
              <a:gd name="connsiteY4" fmla="*/ 6995143 h 6995160"/>
              <a:gd name="connsiteX5" fmla="*/ 3382645 w 12344400"/>
              <a:gd name="connsiteY5" fmla="*/ 6994525 h 6995160"/>
              <a:gd name="connsiteX0" fmla="*/ 4754122 w 12344400"/>
              <a:gd name="connsiteY0" fmla="*/ 0 h 6995160"/>
              <a:gd name="connsiteX1" fmla="*/ 12344400 w 12344400"/>
              <a:gd name="connsiteY1" fmla="*/ 0 h 6995160"/>
              <a:gd name="connsiteX2" fmla="*/ 12344400 w 12344400"/>
              <a:gd name="connsiteY2" fmla="*/ 6995160 h 6995160"/>
              <a:gd name="connsiteX3" fmla="*/ 0 w 12344400"/>
              <a:gd name="connsiteY3" fmla="*/ 6995160 h 6995160"/>
              <a:gd name="connsiteX4" fmla="*/ 3382645 w 12344400"/>
              <a:gd name="connsiteY4" fmla="*/ 6994525 h 6995160"/>
              <a:gd name="connsiteX5" fmla="*/ 4754122 w 12344400"/>
              <a:gd name="connsiteY5" fmla="*/ 0 h 6995160"/>
              <a:gd name="connsiteX0" fmla="*/ 1371477 w 8961755"/>
              <a:gd name="connsiteY0" fmla="*/ 0 h 6995160"/>
              <a:gd name="connsiteX1" fmla="*/ 8961755 w 8961755"/>
              <a:gd name="connsiteY1" fmla="*/ 0 h 6995160"/>
              <a:gd name="connsiteX2" fmla="*/ 8961755 w 8961755"/>
              <a:gd name="connsiteY2" fmla="*/ 6995160 h 6995160"/>
              <a:gd name="connsiteX3" fmla="*/ 0 w 8961755"/>
              <a:gd name="connsiteY3" fmla="*/ 6994525 h 6995160"/>
              <a:gd name="connsiteX4" fmla="*/ 1371477 w 8961755"/>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1755" h="6995160">
                <a:moveTo>
                  <a:pt x="1371477" y="0"/>
                </a:moveTo>
                <a:lnTo>
                  <a:pt x="8961755" y="0"/>
                </a:lnTo>
                <a:lnTo>
                  <a:pt x="8961755" y="6995160"/>
                </a:lnTo>
                <a:lnTo>
                  <a:pt x="0" y="6994525"/>
                </a:lnTo>
                <a:lnTo>
                  <a:pt x="1371477" y="0"/>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5E1FA5E-6BFC-488A-B687-DC6745249DCE}"/>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4" name="Title 13">
            <a:extLst>
              <a:ext uri="{FF2B5EF4-FFF2-40B4-BE49-F238E27FC236}">
                <a16:creationId xmlns:a16="http://schemas.microsoft.com/office/drawing/2014/main" id="{4DBA4FF5-8D1A-4616-B6F1-16E92CC31620}"/>
              </a:ext>
            </a:extLst>
          </p:cNvPr>
          <p:cNvSpPr>
            <a:spLocks noGrp="1"/>
          </p:cNvSpPr>
          <p:nvPr>
            <p:ph type="title"/>
          </p:nvPr>
        </p:nvSpPr>
        <p:spPr>
          <a:xfrm>
            <a:off x="269241" y="289511"/>
            <a:ext cx="4123571"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05179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Right Diagonal Photo with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10B2E9-EE4F-4671-A7DF-722EE80B2F79}"/>
              </a:ext>
            </a:extLst>
          </p:cNvPr>
          <p:cNvSpPr/>
          <p:nvPr userDrawn="1"/>
        </p:nvSpPr>
        <p:spPr bwMode="auto">
          <a:xfrm>
            <a:off x="0" y="6120076"/>
            <a:ext cx="12191377" cy="737925"/>
          </a:xfrm>
          <a:prstGeom prst="rect">
            <a:avLst/>
          </a:prstGeom>
          <a:gradFill>
            <a:gsLst>
              <a:gs pos="72000">
                <a:srgbClr val="070301">
                  <a:alpha val="25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Shape 6">
            <a:extLst>
              <a:ext uri="{FF2B5EF4-FFF2-40B4-BE49-F238E27FC236}">
                <a16:creationId xmlns:a16="http://schemas.microsoft.com/office/drawing/2014/main" id="{9934AFB3-45A7-4EC9-8FF3-9930FA85A442}"/>
              </a:ext>
            </a:extLst>
          </p:cNvPr>
          <p:cNvSpPr/>
          <p:nvPr userDrawn="1"/>
        </p:nvSpPr>
        <p:spPr bwMode="auto">
          <a:xfrm>
            <a:off x="0" y="0"/>
            <a:ext cx="8785586" cy="6858623"/>
          </a:xfrm>
          <a:custGeom>
            <a:avLst/>
            <a:gdLst>
              <a:gd name="connsiteX0" fmla="*/ 0 w 8961755"/>
              <a:gd name="connsiteY0" fmla="*/ 0 h 6995160"/>
              <a:gd name="connsiteX1" fmla="*/ 8961755 w 8961755"/>
              <a:gd name="connsiteY1" fmla="*/ 635 h 6995160"/>
              <a:gd name="connsiteX2" fmla="*/ 7590278 w 8961755"/>
              <a:gd name="connsiteY2" fmla="*/ 6995160 h 6995160"/>
              <a:gd name="connsiteX3" fmla="*/ 0 w 8961755"/>
              <a:gd name="connsiteY3" fmla="*/ 6995160 h 6995160"/>
            </a:gdLst>
            <a:ahLst/>
            <a:cxnLst>
              <a:cxn ang="0">
                <a:pos x="connsiteX0" y="connsiteY0"/>
              </a:cxn>
              <a:cxn ang="0">
                <a:pos x="connsiteX1" y="connsiteY1"/>
              </a:cxn>
              <a:cxn ang="0">
                <a:pos x="connsiteX2" y="connsiteY2"/>
              </a:cxn>
              <a:cxn ang="0">
                <a:pos x="connsiteX3" y="connsiteY3"/>
              </a:cxn>
            </a:cxnLst>
            <a:rect l="l" t="t" r="r" b="b"/>
            <a:pathLst>
              <a:path w="8961755" h="6995160">
                <a:moveTo>
                  <a:pt x="0" y="0"/>
                </a:moveTo>
                <a:lnTo>
                  <a:pt x="8961755" y="635"/>
                </a:lnTo>
                <a:lnTo>
                  <a:pt x="7590278" y="6995160"/>
                </a:lnTo>
                <a:lnTo>
                  <a:pt x="0" y="699516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F0928457-A6BE-4034-B4D7-7294B60B0D4A}"/>
              </a:ext>
            </a:extLst>
          </p:cNvPr>
          <p:cNvSpPr>
            <a:spLocks noGrp="1"/>
          </p:cNvSpPr>
          <p:nvPr>
            <p:ph type="title"/>
          </p:nvPr>
        </p:nvSpPr>
        <p:spPr>
          <a:xfrm>
            <a:off x="269241" y="289511"/>
            <a:ext cx="8067822" cy="899665"/>
          </a:xfrm>
        </p:spPr>
        <p:txBody>
          <a:bodyPr/>
          <a:lstStyle/>
          <a:p>
            <a:r>
              <a:rPr lang="en-US"/>
              <a:t>Click to edit Master title style</a:t>
            </a:r>
          </a:p>
        </p:txBody>
      </p:sp>
    </p:spTree>
    <p:extLst>
      <p:ext uri="{BB962C8B-B14F-4D97-AF65-F5344CB8AC3E}">
        <p14:creationId xmlns:p14="http://schemas.microsoft.com/office/powerpoint/2010/main" val="194992422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eft Photo with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76869-0D6E-4D2D-9C16-B9B865BD32B1}"/>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FBED168-B900-499A-AA92-8685D2976780}"/>
              </a:ext>
            </a:extLst>
          </p:cNvPr>
          <p:cNvSpPr txBox="1"/>
          <p:nvPr userDrawn="1"/>
        </p:nvSpPr>
        <p:spPr>
          <a:xfrm flipH="1">
            <a:off x="3854626" y="0"/>
            <a:ext cx="8337373" cy="6858623"/>
          </a:xfrm>
          <a:prstGeom prst="rect">
            <a:avLst/>
          </a:prstGeom>
          <a:solidFill>
            <a:schemeClr val="bg1"/>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5" name="Title 4">
            <a:extLst>
              <a:ext uri="{FF2B5EF4-FFF2-40B4-BE49-F238E27FC236}">
                <a16:creationId xmlns:a16="http://schemas.microsoft.com/office/drawing/2014/main" id="{20B832A2-656D-4FC4-B77F-24540E3D3A86}"/>
              </a:ext>
            </a:extLst>
          </p:cNvPr>
          <p:cNvSpPr>
            <a:spLocks noGrp="1"/>
          </p:cNvSpPr>
          <p:nvPr>
            <p:ph type="title"/>
          </p:nvPr>
        </p:nvSpPr>
        <p:spPr>
          <a:xfrm>
            <a:off x="4034245" y="289511"/>
            <a:ext cx="7890835" cy="899665"/>
          </a:xfrm>
        </p:spPr>
        <p:txBody>
          <a:bodyPr/>
          <a:lstStyle/>
          <a:p>
            <a:r>
              <a:rPr lang="en-US"/>
              <a:t>Click to edit Master title style</a:t>
            </a:r>
          </a:p>
        </p:txBody>
      </p:sp>
    </p:spTree>
    <p:extLst>
      <p:ext uri="{BB962C8B-B14F-4D97-AF65-F5344CB8AC3E}">
        <p14:creationId xmlns:p14="http://schemas.microsoft.com/office/powerpoint/2010/main" val="357032243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eft Side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3D6AB-EB5F-4DFC-B22E-82A5102A4BC8}"/>
              </a:ext>
            </a:extLst>
          </p:cNvPr>
          <p:cNvSpPr/>
          <p:nvPr/>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6F3818D-3F0C-49B1-BA56-00001FB032F0}"/>
              </a:ext>
            </a:extLst>
          </p:cNvPr>
          <p:cNvSpPr/>
          <p:nvPr/>
        </p:nvSpPr>
        <p:spPr bwMode="auto">
          <a:xfrm>
            <a:off x="0" y="-1"/>
            <a:ext cx="12192000" cy="4773829"/>
          </a:xfrm>
          <a:prstGeom prst="rect">
            <a:avLst/>
          </a:prstGeom>
          <a:gradFill flip="none" rotWithShape="1">
            <a:gsLst>
              <a:gs pos="96000">
                <a:srgbClr val="070301">
                  <a:alpha val="76000"/>
                </a:srgbClr>
              </a:gs>
              <a:gs pos="0">
                <a:srgbClr val="070301">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045093F2-9D5C-48C7-965D-EE0995C4EFB4}"/>
              </a:ext>
            </a:extLst>
          </p:cNvPr>
          <p:cNvSpPr txBox="1"/>
          <p:nvPr/>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useBgFill="1">
        <p:nvSpPr>
          <p:cNvPr id="7" name="Rectangle 6">
            <a:extLst>
              <a:ext uri="{FF2B5EF4-FFF2-40B4-BE49-F238E27FC236}">
                <a16:creationId xmlns:a16="http://schemas.microsoft.com/office/drawing/2014/main" id="{5177CB22-EBD4-4C8A-A656-5867EB0B0CCB}"/>
              </a:ext>
            </a:extLst>
          </p:cNvPr>
          <p:cNvSpPr/>
          <p:nvPr userDrawn="1"/>
        </p:nvSpPr>
        <p:spPr bwMode="auto">
          <a:xfrm>
            <a:off x="3855249" y="0"/>
            <a:ext cx="8336751" cy="68586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a:extLst>
              <a:ext uri="{FF2B5EF4-FFF2-40B4-BE49-F238E27FC236}">
                <a16:creationId xmlns:a16="http://schemas.microsoft.com/office/drawing/2014/main" id="{D86D3281-884F-4183-91D8-9D12D4C86687}"/>
              </a:ext>
            </a:extLst>
          </p:cNvPr>
          <p:cNvSpPr>
            <a:spLocks noGrp="1"/>
          </p:cNvSpPr>
          <p:nvPr>
            <p:ph type="title"/>
          </p:nvPr>
        </p:nvSpPr>
        <p:spPr>
          <a:xfrm>
            <a:off x="269241" y="289511"/>
            <a:ext cx="3406101" cy="899665"/>
          </a:xfrm>
        </p:spPr>
        <p:txBody>
          <a:bodyPr lIns="146304" tIns="91440" rIns="146304" bIns="91440"/>
          <a:lstStyle>
            <a:lvl1pPr>
              <a:defRPr kumimoji="0" lang="en-US" i="0" u="none" strike="noStrike" normalizeH="0" dirty="0">
                <a:gradFill>
                  <a:gsLst>
                    <a:gs pos="57576">
                      <a:srgbClr val="FFFFFF"/>
                    </a:gs>
                    <a:gs pos="35000">
                      <a:srgbClr val="FFFFFF"/>
                    </a:gs>
                  </a:gsLst>
                  <a:lin ang="5400000" scaled="0"/>
                </a:gradFill>
                <a:uLnTx/>
                <a:uFillTx/>
                <a:latin typeface="Segoe UI Light"/>
              </a:defRPr>
            </a:lvl1pPr>
          </a:lstStyle>
          <a:p>
            <a:pPr marL="0" marR="0" lvl="0" indent="0" fontAlgn="auto">
              <a:spcAft>
                <a:spcPts val="0"/>
              </a:spcAft>
              <a:buClrTx/>
              <a:buSzTx/>
              <a:buFontTx/>
              <a:tabLst/>
            </a:pPr>
            <a:r>
              <a:rPr lang="en-US"/>
              <a:t>Click to edit Master title style</a:t>
            </a:r>
          </a:p>
        </p:txBody>
      </p:sp>
      <p:sp>
        <p:nvSpPr>
          <p:cNvPr id="19" name="Text Placeholder 18">
            <a:extLst>
              <a:ext uri="{FF2B5EF4-FFF2-40B4-BE49-F238E27FC236}">
                <a16:creationId xmlns:a16="http://schemas.microsoft.com/office/drawing/2014/main" id="{8A176B14-2987-45CD-BC9C-B0C1C0B98C15}"/>
              </a:ext>
            </a:extLst>
          </p:cNvPr>
          <p:cNvSpPr>
            <a:spLocks noGrp="1"/>
          </p:cNvSpPr>
          <p:nvPr>
            <p:ph type="body" sz="quarter" idx="12"/>
          </p:nvPr>
        </p:nvSpPr>
        <p:spPr>
          <a:xfrm>
            <a:off x="4123553" y="484303"/>
            <a:ext cx="7620234" cy="914360"/>
          </a:xfrm>
        </p:spPr>
        <p:txBody>
          <a:bodyPr/>
          <a:lstStyle>
            <a:lvl1pPr marL="0" indent="0">
              <a:buNone/>
              <a:defRPr kumimoji="0" lang="en-US" sz="3137" b="0" i="0" u="none" strike="noStrike" kern="1200" cap="none" spc="0" normalizeH="0" baseline="0" dirty="0" smtClean="0">
                <a:ln>
                  <a:noFill/>
                </a:ln>
                <a:gradFill>
                  <a:gsLst>
                    <a:gs pos="19771">
                      <a:srgbClr val="5C2D91"/>
                    </a:gs>
                    <a:gs pos="38000">
                      <a:srgbClr val="5C2D91"/>
                    </a:gs>
                  </a:gsLst>
                  <a:lin ang="5400000" scaled="1"/>
                </a:gradFill>
                <a:effectLst/>
                <a:uLnTx/>
                <a:uFillTx/>
                <a:latin typeface="Segoe UI Semilight" panose="020B0402040204020203" pitchFamily="34" charset="0"/>
                <a:ea typeface="+mn-ea"/>
                <a:cs typeface="Segoe UI Semilight" panose="020B0402040204020203" pitchFamily="34" charset="0"/>
              </a:defRPr>
            </a:lvl1pPr>
            <a:lvl2pPr marL="0" indent="0">
              <a:buNone/>
              <a:defRPr lang="en-US" sz="1765" kern="1200" spc="0" baseline="0" dirty="0" smtClean="0">
                <a:gradFill>
                  <a:gsLst>
                    <a:gs pos="1250">
                      <a:srgbClr val="505050"/>
                    </a:gs>
                    <a:gs pos="100000">
                      <a:srgbClr val="505050"/>
                    </a:gs>
                  </a:gsLst>
                  <a:lin ang="5400000" scaled="0"/>
                </a:gradFill>
                <a:latin typeface="+mn-lt"/>
                <a:ea typeface="+mn-ea"/>
                <a:cs typeface="+mn-cs"/>
              </a:defRPr>
            </a:lvl2pPr>
            <a:lvl3pPr marL="560241" indent="0">
              <a:buNone/>
              <a:defRPr/>
            </a:lvl3pPr>
            <a:lvl4pPr marL="784338" indent="0">
              <a:buNone/>
              <a:defRPr/>
            </a:lvl4pPr>
            <a:lvl5pPr marL="1008435"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8342388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20C23BC-6A88-4677-8DA3-093DBDC0D48C}" type="datetime1">
              <a:rPr lang="en-GB" smtClean="0"/>
              <a:t>01/09/2021</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11" name="Footer Placeholder 4">
            <a:extLst>
              <a:ext uri="{FF2B5EF4-FFF2-40B4-BE49-F238E27FC236}">
                <a16:creationId xmlns:a16="http://schemas.microsoft.com/office/drawing/2014/main" id="{F3EC01D9-29B0-4B96-BEDD-CD06A11892E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09397556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Right Side 50/50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CA7EB-6F46-4F68-8033-861BF187A52E}"/>
              </a:ext>
            </a:extLst>
          </p:cNvPr>
          <p:cNvSpPr/>
          <p:nvPr userDrawn="1"/>
        </p:nvSpPr>
        <p:spPr bwMode="auto">
          <a:xfrm>
            <a:off x="0" y="6028378"/>
            <a:ext cx="12192000" cy="828999"/>
          </a:xfrm>
          <a:prstGeom prst="rect">
            <a:avLst/>
          </a:prstGeom>
          <a:gradFill>
            <a:gsLst>
              <a:gs pos="0">
                <a:srgbClr val="000000">
                  <a:alpha val="0"/>
                </a:srgbClr>
              </a:gs>
              <a:gs pos="100000">
                <a:srgbClr val="000000">
                  <a:alpha val="70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7" name="Rectangle 6">
            <a:extLst>
              <a:ext uri="{FF2B5EF4-FFF2-40B4-BE49-F238E27FC236}">
                <a16:creationId xmlns:a16="http://schemas.microsoft.com/office/drawing/2014/main" id="{5177CB22-EBD4-4C8A-A656-5867EB0B0CCB}"/>
              </a:ext>
            </a:extLst>
          </p:cNvPr>
          <p:cNvSpPr/>
          <p:nvPr userDrawn="1"/>
        </p:nvSpPr>
        <p:spPr bwMode="auto">
          <a:xfrm>
            <a:off x="0" y="0"/>
            <a:ext cx="6095689" cy="68586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7B5FA788-8618-4D6D-B83F-950615A76639}"/>
              </a:ext>
            </a:extLst>
          </p:cNvPr>
          <p:cNvSpPr txBox="1"/>
          <p:nvPr userDrawn="1"/>
        </p:nvSpPr>
        <p:spPr>
          <a:xfrm>
            <a:off x="0" y="6418926"/>
            <a:ext cx="3102124" cy="439074"/>
          </a:xfrm>
          <a:prstGeom prst="rect">
            <a:avLst/>
          </a:prstGeom>
          <a:noFill/>
        </p:spPr>
        <p:txBody>
          <a:bodyPr wrap="none" lIns="268927" tIns="143428" rIns="179285" bIns="143428" rtlCol="0">
            <a:spAutoFit/>
          </a:bodyPr>
          <a:lstStyle/>
          <a:p>
            <a:pPr>
              <a:lnSpc>
                <a:spcPct val="90000"/>
              </a:lnSpc>
              <a:spcAft>
                <a:spcPts val="588"/>
              </a:spcAft>
            </a:pPr>
            <a:r>
              <a:rPr lang="en-US" sz="1078"/>
              <a:t>Microsoft confidential. For internal</a:t>
            </a:r>
            <a:r>
              <a:rPr lang="en-US" sz="1078" baseline="0"/>
              <a:t> use only</a:t>
            </a:r>
            <a:endParaRPr lang="en-US" sz="1078"/>
          </a:p>
        </p:txBody>
      </p:sp>
      <p:sp>
        <p:nvSpPr>
          <p:cNvPr id="2" name="Title 1">
            <a:extLst>
              <a:ext uri="{FF2B5EF4-FFF2-40B4-BE49-F238E27FC236}">
                <a16:creationId xmlns:a16="http://schemas.microsoft.com/office/drawing/2014/main" id="{56B6BE4C-4123-4E93-B042-78AE751BCD8A}"/>
              </a:ext>
            </a:extLst>
          </p:cNvPr>
          <p:cNvSpPr>
            <a:spLocks noGrp="1"/>
          </p:cNvSpPr>
          <p:nvPr>
            <p:ph type="title"/>
          </p:nvPr>
        </p:nvSpPr>
        <p:spPr>
          <a:xfrm>
            <a:off x="269241" y="1184508"/>
            <a:ext cx="5646901" cy="899665"/>
          </a:xfrm>
        </p:spPr>
        <p:txBody>
          <a:bodyPr lIns="0" anchor="b" anchorCtr="0"/>
          <a:lstStyle>
            <a:lvl1pPr marL="172742" indent="-7782" algn="l" defTabSz="914367" rtl="0" eaLnBrk="1" fontAlgn="auto" latinLnBrk="0" hangingPunct="1">
              <a:lnSpc>
                <a:spcPct val="100000"/>
              </a:lnSpc>
              <a:spcBef>
                <a:spcPts val="0"/>
              </a:spcBef>
              <a:spcAft>
                <a:spcPts val="0"/>
              </a:spcAft>
              <a:defRPr lang="en-US" sz="4705" kern="1200" dirty="0">
                <a:gradFill>
                  <a:gsLst>
                    <a:gs pos="1770">
                      <a:schemeClr val="accent1"/>
                    </a:gs>
                    <a:gs pos="12264">
                      <a:schemeClr val="accent1"/>
                    </a:gs>
                  </a:gsLst>
                  <a:lin ang="5400000" scaled="0"/>
                </a:gradFill>
                <a:latin typeface="Segoe UI Light"/>
                <a:ea typeface="+mn-ea"/>
                <a:cs typeface="+mn-cs"/>
              </a:defRPr>
            </a:lvl1pPr>
          </a:lstStyle>
          <a:p>
            <a:r>
              <a:rPr lang="en-US"/>
              <a:t>Click to edit Master title style</a:t>
            </a:r>
          </a:p>
        </p:txBody>
      </p:sp>
      <p:sp>
        <p:nvSpPr>
          <p:cNvPr id="11" name="Text Placeholder 10">
            <a:extLst>
              <a:ext uri="{FF2B5EF4-FFF2-40B4-BE49-F238E27FC236}">
                <a16:creationId xmlns:a16="http://schemas.microsoft.com/office/drawing/2014/main" id="{7FA85706-E83E-41EC-A5A2-8B7EA5210F11}"/>
              </a:ext>
            </a:extLst>
          </p:cNvPr>
          <p:cNvSpPr>
            <a:spLocks noGrp="1"/>
          </p:cNvSpPr>
          <p:nvPr>
            <p:ph type="body" sz="quarter" idx="10"/>
          </p:nvPr>
        </p:nvSpPr>
        <p:spPr>
          <a:xfrm>
            <a:off x="287917" y="2372129"/>
            <a:ext cx="5628801" cy="591957"/>
          </a:xfrm>
        </p:spPr>
        <p:txBody>
          <a:bodyPr/>
          <a:lstStyle>
            <a:lvl1pPr marL="0" indent="0">
              <a:buNone/>
              <a:defRPr lang="en-US" sz="2941" kern="1200" dirty="0" smtClean="0">
                <a:gradFill>
                  <a:gsLst>
                    <a:gs pos="12264">
                      <a:schemeClr val="tx1"/>
                    </a:gs>
                    <a:gs pos="27000">
                      <a:schemeClr val="tx1"/>
                    </a:gs>
                  </a:gsLst>
                  <a:lin ang="5400000" scaled="0"/>
                </a:gradFill>
                <a:latin typeface="Segoe UI Semilight" panose="020B0402040204020203" pitchFamily="34" charset="0"/>
                <a:ea typeface="Verdana" panose="020B0604030504040204" pitchFamily="34" charset="0"/>
                <a:cs typeface="Segoe UI Semilight" panose="020B0402040204020203" pitchFamily="34" charset="0"/>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21905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Dar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399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35686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2017 Microsoft Corporation. All rights reserved. </a:t>
            </a:r>
          </a:p>
        </p:txBody>
      </p:sp>
      <p:grpSp>
        <p:nvGrpSpPr>
          <p:cNvPr id="5" name="Group 4"/>
          <p:cNvGrpSpPr>
            <a:grpSpLocks noChangeAspect="1"/>
          </p:cNvGrpSpPr>
          <p:nvPr userDrawn="1"/>
        </p:nvGrpSpPr>
        <p:grpSpPr bwMode="gray">
          <a:xfrm>
            <a:off x="459102" y="470067"/>
            <a:ext cx="1419662" cy="304828"/>
            <a:chOff x="457200" y="1643393"/>
            <a:chExt cx="4492753" cy="96454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latin typeface="Segoe UI Semilight"/>
              </a:endParaRPr>
            </a:p>
          </p:txBody>
        </p:sp>
      </p:grpSp>
    </p:spTree>
    <p:extLst>
      <p:ext uri="{BB962C8B-B14F-4D97-AF65-F5344CB8AC3E}">
        <p14:creationId xmlns:p14="http://schemas.microsoft.com/office/powerpoint/2010/main" val="3538435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9506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8" name="Picture 7" descr="A close up of a web page&#10;&#10;Description automatically generated">
            <a:extLst>
              <a:ext uri="{FF2B5EF4-FFF2-40B4-BE49-F238E27FC236}">
                <a16:creationId xmlns:a16="http://schemas.microsoft.com/office/drawing/2014/main" id="{8CB36CB7-EF6E-4ACF-ADF4-D8251399B858}"/>
              </a:ext>
            </a:extLst>
          </p:cNvPr>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0" y="15240"/>
            <a:ext cx="12192000" cy="6827520"/>
          </a:xfrm>
          <a:prstGeom prst="rect">
            <a:avLst/>
          </a:prstGeom>
          <a:effectLst/>
        </p:spPr>
      </p:pic>
      <p:sp>
        <p:nvSpPr>
          <p:cNvPr id="10" name="Rectangle 9">
            <a:extLst>
              <a:ext uri="{FF2B5EF4-FFF2-40B4-BE49-F238E27FC236}">
                <a16:creationId xmlns:a16="http://schemas.microsoft.com/office/drawing/2014/main" id="{C81ED28F-757A-4859-9084-D6B74E593323}"/>
              </a:ext>
            </a:extLst>
          </p:cNvPr>
          <p:cNvSpPr/>
          <p:nvPr userDrawn="1"/>
        </p:nvSpPr>
        <p:spPr bwMode="auto">
          <a:xfrm>
            <a:off x="0" y="15240"/>
            <a:ext cx="12192000" cy="6827520"/>
          </a:xfrm>
          <a:prstGeom prst="rect">
            <a:avLst/>
          </a:prstGeom>
          <a:solidFill>
            <a:schemeClr val="bg2">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5696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760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969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109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7203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04FF3FA-0C67-4C80-81F0-F309E79E3947}" type="datetime1">
              <a:rPr lang="en-GB" smtClean="0"/>
              <a:t>01/09/2021</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C056215-9BB3-4CF1-83D7-ACFA6CD63B94}"/>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6684875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8402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2296631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1"/>
            <a:ext cx="5508419" cy="1041103"/>
          </a:xfrm>
        </p:spPr>
        <p:txBody>
          <a:bodyPr tIns="64008"/>
          <a:lstStyle>
            <a:lvl1pPr>
              <a:lnSpc>
                <a:spcPct val="90000"/>
              </a:lnSpc>
              <a:defRPr sz="352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1890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8351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7790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06819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3336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2"/>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74165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92225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1"/>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7561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6B9465DE-1D79-412C-89D0-661FDC4EC429}" type="datetime1">
              <a:rPr lang="en-GB" smtClean="0"/>
              <a:t>01/09/2021</a:t>
            </a:fld>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11" name="Footer Placeholder 4">
            <a:extLst>
              <a:ext uri="{FF2B5EF4-FFF2-40B4-BE49-F238E27FC236}">
                <a16:creationId xmlns:a16="http://schemas.microsoft.com/office/drawing/2014/main" id="{1F56200D-4947-4E3A-8549-678AE5F42891}"/>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73295120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56747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812985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5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30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556" indent="0">
              <a:buNone/>
              <a:defRPr/>
            </a:lvl2pPr>
          </a:lstStyle>
          <a:p>
            <a:pPr lvl="0"/>
            <a:r>
              <a:rPr lang="en-US"/>
              <a:t>Edit Master text styles</a:t>
            </a:r>
          </a:p>
        </p:txBody>
      </p:sp>
    </p:spTree>
    <p:extLst>
      <p:ext uri="{BB962C8B-B14F-4D97-AF65-F5344CB8AC3E}">
        <p14:creationId xmlns:p14="http://schemas.microsoft.com/office/powerpoint/2010/main" val="23425220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556"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435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3484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502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520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6686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365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01/09/2021</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73450570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772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5137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43938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223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AF207F-7B46-4E21-8414-35264A8DFF6A}" type="datetime1">
              <a:rPr lang="en-US" smtClean="0"/>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0DF72-0019-49F5-B78C-DF3FFAAB8BFE}" type="slidenum">
              <a:rPr lang="en-US" smtClean="0"/>
              <a:t>‹#›</a:t>
            </a:fld>
            <a:endParaRPr lang="en-US"/>
          </a:p>
        </p:txBody>
      </p:sp>
    </p:spTree>
    <p:extLst>
      <p:ext uri="{BB962C8B-B14F-4D97-AF65-F5344CB8AC3E}">
        <p14:creationId xmlns:p14="http://schemas.microsoft.com/office/powerpoint/2010/main" val="4926882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270797"/>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363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07454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77868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062747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593240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4C2D584-1637-40D0-88D3-FE6F6339BFAD}" type="datetime1">
              <a:rPr lang="en-GB" smtClean="0"/>
              <a:t>01/09/2021</a:t>
            </a:fld>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6" name="Footer Placeholder 4">
            <a:extLst>
              <a:ext uri="{FF2B5EF4-FFF2-40B4-BE49-F238E27FC236}">
                <a16:creationId xmlns:a16="http://schemas.microsoft.com/office/drawing/2014/main" id="{7AE50714-7697-4097-B700-2594ED318D49}"/>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1983248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825359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527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927007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739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33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1_Blank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D185F9-ACC4-4ECC-B130-7B16B3C4764B}"/>
              </a:ext>
            </a:extLst>
          </p:cNvPr>
          <p:cNvSpPr/>
          <p:nvPr userDrawn="1"/>
        </p:nvSpPr>
        <p:spPr>
          <a:xfrm>
            <a:off x="0" y="6577582"/>
            <a:ext cx="12192000" cy="280417"/>
          </a:xfrm>
          <a:prstGeom prst="rect">
            <a:avLst/>
          </a:prstGeom>
          <a:solidFill>
            <a:srgbClr val="E3E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BC4B5"/>
              </a:solidFill>
              <a:effectLst/>
              <a:uLnTx/>
              <a:uFillTx/>
              <a:latin typeface="Georgia" panose="02040502050405020303"/>
              <a:ea typeface="+mn-ea"/>
              <a:cs typeface="+mn-cs"/>
            </a:endParaRPr>
          </a:p>
        </p:txBody>
      </p:sp>
      <p:sp>
        <p:nvSpPr>
          <p:cNvPr id="2" name="Rectangle 1">
            <a:extLst>
              <a:ext uri="{FF2B5EF4-FFF2-40B4-BE49-F238E27FC236}">
                <a16:creationId xmlns:a16="http://schemas.microsoft.com/office/drawing/2014/main" id="{348EA302-157D-434D-B880-B29B5CC66066}"/>
              </a:ext>
            </a:extLst>
          </p:cNvPr>
          <p:cNvSpPr/>
          <p:nvPr userDrawn="1"/>
        </p:nvSpPr>
        <p:spPr bwMode="white">
          <a:xfrm>
            <a:off x="0" y="6385322"/>
            <a:ext cx="12192000" cy="472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50000"/>
                  <a:lumOff val="50000"/>
                </a:schemeClr>
              </a:solidFill>
            </a:endParaRPr>
          </a:p>
        </p:txBody>
      </p:sp>
      <p:pic>
        <p:nvPicPr>
          <p:cNvPr id="4" name="Picture 3">
            <a:extLst>
              <a:ext uri="{FF2B5EF4-FFF2-40B4-BE49-F238E27FC236}">
                <a16:creationId xmlns:a16="http://schemas.microsoft.com/office/drawing/2014/main" id="{58BB265A-39E4-9A4E-B2DD-F23519C210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6760" y="0"/>
            <a:ext cx="11495240" cy="6519040"/>
          </a:xfrm>
          <a:prstGeom prst="rect">
            <a:avLst/>
          </a:prstGeom>
        </p:spPr>
      </p:pic>
    </p:spTree>
    <p:extLst>
      <p:ext uri="{BB962C8B-B14F-4D97-AF65-F5344CB8AC3E}">
        <p14:creationId xmlns:p14="http://schemas.microsoft.com/office/powerpoint/2010/main" val="108934542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over -option 1">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541867" y="2464944"/>
            <a:ext cx="11108267" cy="1470025"/>
          </a:xfrm>
          <a:prstGeom prst="rect">
            <a:avLst/>
          </a:prstGeom>
        </p:spPr>
        <p:txBody>
          <a:bodyPr anchor="t"/>
          <a:lstStyle>
            <a:lvl1pPr algn="ctr">
              <a:defRPr sz="3733" cap="small" baseline="0">
                <a:solidFill>
                  <a:schemeClr val="tx1"/>
                </a:solidFill>
                <a:latin typeface="Arial" panose="020B0604020202020204" pitchFamily="34" charset="0"/>
                <a:cs typeface="Arial" panose="020B0604020202020204" pitchFamily="34" charset="0"/>
              </a:defRPr>
            </a:lvl1pPr>
          </a:lstStyle>
          <a:p>
            <a:r>
              <a:rPr lang="en-US"/>
              <a:t>Click to add presentation title</a:t>
            </a:r>
          </a:p>
        </p:txBody>
      </p:sp>
      <p:sp>
        <p:nvSpPr>
          <p:cNvPr id="17" name="Subtitle 2"/>
          <p:cNvSpPr>
            <a:spLocks noGrp="1"/>
          </p:cNvSpPr>
          <p:nvPr>
            <p:ph type="subTitle" idx="1" hasCustomPrompt="1"/>
          </p:nvPr>
        </p:nvSpPr>
        <p:spPr>
          <a:xfrm>
            <a:off x="541867" y="4252804"/>
            <a:ext cx="11108267" cy="731520"/>
          </a:xfrm>
          <a:prstGeom prst="rect">
            <a:avLst/>
          </a:prstGeom>
        </p:spPr>
        <p:txBody>
          <a:bodyPr anchor="t">
            <a:normAutofit/>
          </a:bodyPr>
          <a:lstStyle>
            <a:lvl1pPr marL="0" indent="0" algn="ctr">
              <a:buNone/>
              <a:defRPr sz="2667" cap="small" baseline="0">
                <a:solidFill>
                  <a:schemeClr val="tx1"/>
                </a:solidFill>
                <a:latin typeface="Arial" panose="020B0604020202020204" pitchFamily="34" charset="0"/>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Author or Presenter</a:t>
            </a:r>
          </a:p>
        </p:txBody>
      </p:sp>
      <p:sp>
        <p:nvSpPr>
          <p:cNvPr id="18" name="Text Placeholder 5">
            <a:extLst>
              <a:ext uri="{FF2B5EF4-FFF2-40B4-BE49-F238E27FC236}">
                <a16:creationId xmlns:a16="http://schemas.microsoft.com/office/drawing/2014/main" id="{DEFA83E1-759B-405B-B68A-9B6C740828F4}"/>
              </a:ext>
            </a:extLst>
          </p:cNvPr>
          <p:cNvSpPr>
            <a:spLocks noGrp="1"/>
          </p:cNvSpPr>
          <p:nvPr>
            <p:ph type="body" sz="quarter" idx="12" hasCustomPrompt="1"/>
          </p:nvPr>
        </p:nvSpPr>
        <p:spPr>
          <a:xfrm>
            <a:off x="541867" y="5164667"/>
            <a:ext cx="11108267" cy="730251"/>
          </a:xfrm>
          <a:prstGeom prst="rect">
            <a:avLst/>
          </a:prstGeom>
        </p:spPr>
        <p:txBody>
          <a:bodyPr anchor="t"/>
          <a:lstStyle>
            <a:lvl1pPr marL="0" indent="0" algn="ctr">
              <a:buNone/>
              <a:defRPr sz="2133" i="1">
                <a:solidFill>
                  <a:schemeClr val="tx1"/>
                </a:solidFill>
                <a:latin typeface="Arial" panose="020B0604020202020204" pitchFamily="34" charset="0"/>
                <a:cs typeface="Arial" panose="020B0604020202020204" pitchFamily="34" charset="0"/>
              </a:defRPr>
            </a:lvl1pPr>
          </a:lstStyle>
          <a:p>
            <a:pPr lvl="0"/>
            <a:r>
              <a:rPr lang="en-US"/>
              <a:t>Click to add Date</a:t>
            </a:r>
          </a:p>
        </p:txBody>
      </p:sp>
      <p:sp>
        <p:nvSpPr>
          <p:cNvPr id="19" name="Rectangle 18">
            <a:extLst>
              <a:ext uri="{FF2B5EF4-FFF2-40B4-BE49-F238E27FC236}">
                <a16:creationId xmlns:a16="http://schemas.microsoft.com/office/drawing/2014/main" id="{1C5B8BF8-52F9-4CD9-BBF5-A931485F4965}"/>
              </a:ext>
            </a:extLst>
          </p:cNvPr>
          <p:cNvSpPr/>
          <p:nvPr userDrawn="1"/>
        </p:nvSpPr>
        <p:spPr bwMode="white">
          <a:xfrm>
            <a:off x="0" y="6256239"/>
            <a:ext cx="12192000" cy="601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Footer Placeholder 4">
            <a:extLst>
              <a:ext uri="{FF2B5EF4-FFF2-40B4-BE49-F238E27FC236}">
                <a16:creationId xmlns:a16="http://schemas.microsoft.com/office/drawing/2014/main" id="{8B256C21-EA40-4B0F-97E7-E901D269C735}"/>
              </a:ext>
            </a:extLst>
          </p:cNvPr>
          <p:cNvSpPr>
            <a:spLocks noGrp="1"/>
          </p:cNvSpPr>
          <p:nvPr>
            <p:ph type="ftr" sz="quarter" idx="11"/>
          </p:nvPr>
        </p:nvSpPr>
        <p:spPr>
          <a:xfrm>
            <a:off x="541867" y="6484768"/>
            <a:ext cx="11108267" cy="365125"/>
          </a:xfrm>
          <a:prstGeom prst="rect">
            <a:avLst/>
          </a:prstGeom>
        </p:spPr>
        <p:txBody>
          <a:bodyPr anchor="t"/>
          <a:lstStyle>
            <a:lvl1pPr algn="ctr">
              <a:defRPr sz="1200" b="1">
                <a:solidFill>
                  <a:schemeClr val="tx2"/>
                </a:solidFill>
                <a:latin typeface="Arial" panose="020B0604020202020204" pitchFamily="34" charset="0"/>
                <a:cs typeface="Arial" panose="020B0604020202020204" pitchFamily="34" charset="0"/>
              </a:defRPr>
            </a:lvl1pPr>
          </a:lstStyle>
          <a:p>
            <a:r>
              <a:rPr lang="en-US"/>
              <a:t>Dow Restricted</a:t>
            </a:r>
          </a:p>
        </p:txBody>
      </p:sp>
      <p:pic>
        <p:nvPicPr>
          <p:cNvPr id="4" name="Picture 3">
            <a:extLst>
              <a:ext uri="{FF2B5EF4-FFF2-40B4-BE49-F238E27FC236}">
                <a16:creationId xmlns:a16="http://schemas.microsoft.com/office/drawing/2014/main" id="{BA7A3614-EB96-6644-824B-8FCF0A817F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1456267"/>
          </a:xfrm>
          <a:prstGeom prst="rect">
            <a:avLst/>
          </a:prstGeom>
        </p:spPr>
      </p:pic>
    </p:spTree>
    <p:extLst>
      <p:ext uri="{BB962C8B-B14F-4D97-AF65-F5344CB8AC3E}">
        <p14:creationId xmlns:p14="http://schemas.microsoft.com/office/powerpoint/2010/main" val="380114153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Cover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15BCB0-F88A-2741-B77C-1C4AE3CB4B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7425968" cy="6858000"/>
          </a:xfrm>
          <a:prstGeom prst="rect">
            <a:avLst/>
          </a:prstGeom>
        </p:spPr>
      </p:pic>
      <p:sp>
        <p:nvSpPr>
          <p:cNvPr id="17" name="Title 1">
            <a:extLst>
              <a:ext uri="{FF2B5EF4-FFF2-40B4-BE49-F238E27FC236}">
                <a16:creationId xmlns:a16="http://schemas.microsoft.com/office/drawing/2014/main" id="{9702DBBA-618C-4D4A-ACD4-CA44E0EBB0A0}"/>
              </a:ext>
            </a:extLst>
          </p:cNvPr>
          <p:cNvSpPr>
            <a:spLocks noGrp="1"/>
          </p:cNvSpPr>
          <p:nvPr>
            <p:ph type="ctrTitle"/>
          </p:nvPr>
        </p:nvSpPr>
        <p:spPr>
          <a:xfrm>
            <a:off x="6241293" y="1958173"/>
            <a:ext cx="5408840" cy="1470025"/>
          </a:xfrm>
          <a:prstGeom prst="rect">
            <a:avLst/>
          </a:prstGeom>
        </p:spPr>
        <p:txBody>
          <a:bodyPr anchor="t"/>
          <a:lstStyle>
            <a:lvl1pPr algn="l">
              <a:defRPr sz="3733" cap="small" baseline="0">
                <a:solidFill>
                  <a:schemeClr val="tx1"/>
                </a:solidFill>
                <a:latin typeface="+mn-lt"/>
              </a:defRPr>
            </a:lvl1pPr>
          </a:lstStyle>
          <a:p>
            <a:r>
              <a:rPr lang="en-US"/>
              <a:t>Click to edit Master title</a:t>
            </a:r>
          </a:p>
        </p:txBody>
      </p:sp>
      <p:sp>
        <p:nvSpPr>
          <p:cNvPr id="18" name="Subtitle 2">
            <a:extLst>
              <a:ext uri="{FF2B5EF4-FFF2-40B4-BE49-F238E27FC236}">
                <a16:creationId xmlns:a16="http://schemas.microsoft.com/office/drawing/2014/main" id="{52708418-7C95-49FF-B4E2-AE65988602BE}"/>
              </a:ext>
            </a:extLst>
          </p:cNvPr>
          <p:cNvSpPr>
            <a:spLocks noGrp="1"/>
          </p:cNvSpPr>
          <p:nvPr>
            <p:ph type="subTitle" idx="1"/>
          </p:nvPr>
        </p:nvSpPr>
        <p:spPr>
          <a:xfrm>
            <a:off x="6241293" y="3575792"/>
            <a:ext cx="5408840" cy="1578864"/>
          </a:xfrm>
          <a:prstGeom prst="rect">
            <a:avLst/>
          </a:prstGeom>
        </p:spPr>
        <p:txBody>
          <a:bodyPr anchor="t">
            <a:normAutofit/>
          </a:bodyPr>
          <a:lstStyle>
            <a:lvl1pPr marL="0" indent="0" algn="l">
              <a:buNone/>
              <a:defRPr sz="2667" cap="small" baseline="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9" name="Footer Placeholder 4">
            <a:extLst>
              <a:ext uri="{FF2B5EF4-FFF2-40B4-BE49-F238E27FC236}">
                <a16:creationId xmlns:a16="http://schemas.microsoft.com/office/drawing/2014/main" id="{B641E31E-CC97-496E-93D2-9230148497F9}"/>
              </a:ext>
            </a:extLst>
          </p:cNvPr>
          <p:cNvSpPr>
            <a:spLocks noGrp="1"/>
          </p:cNvSpPr>
          <p:nvPr>
            <p:ph type="ftr" sz="quarter" idx="11"/>
          </p:nvPr>
        </p:nvSpPr>
        <p:spPr>
          <a:xfrm>
            <a:off x="6238357" y="6492240"/>
            <a:ext cx="5408841" cy="365760"/>
          </a:xfrm>
          <a:prstGeom prst="rect">
            <a:avLst/>
          </a:prstGeom>
        </p:spPr>
        <p:txBody>
          <a:bodyPr anchor="t"/>
          <a:lstStyle>
            <a:lvl1pPr algn="l">
              <a:defRPr sz="1200" b="1">
                <a:solidFill>
                  <a:schemeClr val="tx2"/>
                </a:solidFill>
              </a:defRPr>
            </a:lvl1pPr>
          </a:lstStyle>
          <a:p>
            <a:r>
              <a:rPr lang="en-US"/>
              <a:t>Dow Restricted</a:t>
            </a:r>
          </a:p>
        </p:txBody>
      </p:sp>
      <p:sp>
        <p:nvSpPr>
          <p:cNvPr id="20" name="Text Placeholder 5">
            <a:extLst>
              <a:ext uri="{FF2B5EF4-FFF2-40B4-BE49-F238E27FC236}">
                <a16:creationId xmlns:a16="http://schemas.microsoft.com/office/drawing/2014/main" id="{B5B87260-881A-4E93-B30E-EC757B7637B2}"/>
              </a:ext>
            </a:extLst>
          </p:cNvPr>
          <p:cNvSpPr>
            <a:spLocks noGrp="1"/>
          </p:cNvSpPr>
          <p:nvPr>
            <p:ph type="body" sz="quarter" idx="13" hasCustomPrompt="1"/>
          </p:nvPr>
        </p:nvSpPr>
        <p:spPr>
          <a:xfrm>
            <a:off x="6238357" y="5242377"/>
            <a:ext cx="5411777" cy="568060"/>
          </a:xfrm>
          <a:prstGeom prst="rect">
            <a:avLst/>
          </a:prstGeom>
        </p:spPr>
        <p:txBody>
          <a:bodyPr anchor="t"/>
          <a:lstStyle>
            <a:lvl1pPr marL="0" indent="0" algn="l">
              <a:buNone/>
              <a:defRPr sz="2133" i="1">
                <a:solidFill>
                  <a:schemeClr val="tx1"/>
                </a:solidFill>
              </a:defRPr>
            </a:lvl1pPr>
          </a:lstStyle>
          <a:p>
            <a:pPr lvl="0"/>
            <a:r>
              <a:rPr lang="en-US"/>
              <a:t>Click to add Date</a:t>
            </a:r>
          </a:p>
        </p:txBody>
      </p:sp>
    </p:spTree>
    <p:extLst>
      <p:ext uri="{BB962C8B-B14F-4D97-AF65-F5344CB8AC3E}">
        <p14:creationId xmlns:p14="http://schemas.microsoft.com/office/powerpoint/2010/main" val="89523916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over option 3-editable picture">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41867" y="2865120"/>
            <a:ext cx="11108267" cy="1602377"/>
          </a:xfrm>
          <a:prstGeom prst="rect">
            <a:avLst/>
          </a:prstGeom>
        </p:spPr>
        <p:txBody>
          <a:bodyPr anchor="t"/>
          <a:lstStyle>
            <a:lvl1pPr algn="ctr">
              <a:defRPr sz="3733" cap="small" baseline="0">
                <a:solidFill>
                  <a:schemeClr val="tx1"/>
                </a:solidFill>
                <a:latin typeface="Arial" panose="020B0604020202020204" pitchFamily="34" charset="0"/>
                <a:cs typeface="Arial" panose="020B0604020202020204" pitchFamily="34" charset="0"/>
              </a:defRPr>
            </a:lvl1pPr>
          </a:lstStyle>
          <a:p>
            <a:r>
              <a:rPr lang="en-US"/>
              <a:t>Click to add presentation title</a:t>
            </a:r>
          </a:p>
        </p:txBody>
      </p:sp>
      <p:sp>
        <p:nvSpPr>
          <p:cNvPr id="13" name="Subtitle 2"/>
          <p:cNvSpPr>
            <a:spLocks noGrp="1"/>
          </p:cNvSpPr>
          <p:nvPr>
            <p:ph type="subTitle" idx="1" hasCustomPrompt="1"/>
          </p:nvPr>
        </p:nvSpPr>
        <p:spPr>
          <a:xfrm>
            <a:off x="541867" y="4467496"/>
            <a:ext cx="11108267" cy="731520"/>
          </a:xfrm>
          <a:prstGeom prst="rect">
            <a:avLst/>
          </a:prstGeom>
        </p:spPr>
        <p:txBody>
          <a:bodyPr anchor="t">
            <a:normAutofit/>
          </a:bodyPr>
          <a:lstStyle>
            <a:lvl1pPr marL="0" indent="0" algn="ctr">
              <a:buNone/>
              <a:defRPr sz="2667" cap="small" baseline="0">
                <a:solidFill>
                  <a:schemeClr val="tx1"/>
                </a:solidFill>
                <a:latin typeface="Arial" panose="020B0604020202020204" pitchFamily="34" charset="0"/>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add Author or Presenter</a:t>
            </a:r>
          </a:p>
        </p:txBody>
      </p:sp>
      <p:sp>
        <p:nvSpPr>
          <p:cNvPr id="16" name="Text Placeholder 5">
            <a:extLst>
              <a:ext uri="{FF2B5EF4-FFF2-40B4-BE49-F238E27FC236}">
                <a16:creationId xmlns:a16="http://schemas.microsoft.com/office/drawing/2014/main" id="{DEFA83E1-759B-405B-B68A-9B6C740828F4}"/>
              </a:ext>
            </a:extLst>
          </p:cNvPr>
          <p:cNvSpPr>
            <a:spLocks noGrp="1"/>
          </p:cNvSpPr>
          <p:nvPr>
            <p:ph type="body" sz="quarter" idx="12" hasCustomPrompt="1"/>
          </p:nvPr>
        </p:nvSpPr>
        <p:spPr>
          <a:xfrm>
            <a:off x="541867" y="5678472"/>
            <a:ext cx="11108267" cy="730251"/>
          </a:xfrm>
          <a:prstGeom prst="rect">
            <a:avLst/>
          </a:prstGeom>
        </p:spPr>
        <p:txBody>
          <a:bodyPr anchor="t"/>
          <a:lstStyle>
            <a:lvl1pPr marL="0" indent="0" algn="ctr">
              <a:buNone/>
              <a:defRPr sz="2133" i="1">
                <a:solidFill>
                  <a:schemeClr val="tx1"/>
                </a:solidFill>
                <a:latin typeface="Arial" panose="020B0604020202020204" pitchFamily="34" charset="0"/>
                <a:cs typeface="Arial" panose="020B0604020202020204" pitchFamily="34" charset="0"/>
              </a:defRPr>
            </a:lvl1pPr>
          </a:lstStyle>
          <a:p>
            <a:pPr lvl="0"/>
            <a:r>
              <a:rPr lang="en-US"/>
              <a:t>Click to add Date</a:t>
            </a:r>
          </a:p>
        </p:txBody>
      </p:sp>
      <p:sp>
        <p:nvSpPr>
          <p:cNvPr id="12" name="Footer Placeholder 4">
            <a:extLst>
              <a:ext uri="{FF2B5EF4-FFF2-40B4-BE49-F238E27FC236}">
                <a16:creationId xmlns:a16="http://schemas.microsoft.com/office/drawing/2014/main" id="{8B256C21-EA40-4B0F-97E7-E901D269C735}"/>
              </a:ext>
            </a:extLst>
          </p:cNvPr>
          <p:cNvSpPr>
            <a:spLocks noGrp="1"/>
          </p:cNvSpPr>
          <p:nvPr>
            <p:ph type="ftr" sz="quarter" idx="11"/>
          </p:nvPr>
        </p:nvSpPr>
        <p:spPr>
          <a:xfrm>
            <a:off x="541867" y="6484768"/>
            <a:ext cx="11108267" cy="365125"/>
          </a:xfrm>
          <a:prstGeom prst="rect">
            <a:avLst/>
          </a:prstGeom>
        </p:spPr>
        <p:txBody>
          <a:bodyPr anchor="t"/>
          <a:lstStyle>
            <a:lvl1pPr algn="ctr">
              <a:defRPr sz="1200" b="1">
                <a:solidFill>
                  <a:schemeClr val="tx2"/>
                </a:solidFill>
                <a:latin typeface="Arial" panose="020B0604020202020204" pitchFamily="34" charset="0"/>
                <a:cs typeface="Arial" panose="020B0604020202020204" pitchFamily="34" charset="0"/>
              </a:defRPr>
            </a:lvl1pPr>
          </a:lstStyle>
          <a:p>
            <a:r>
              <a:rPr lang="en-US"/>
              <a:t>Dow Restricted</a:t>
            </a:r>
          </a:p>
        </p:txBody>
      </p:sp>
      <p:pic>
        <p:nvPicPr>
          <p:cNvPr id="4" name="Picture 3">
            <a:extLst>
              <a:ext uri="{FF2B5EF4-FFF2-40B4-BE49-F238E27FC236}">
                <a16:creationId xmlns:a16="http://schemas.microsoft.com/office/drawing/2014/main" id="{C416B576-85C8-DE44-B857-0E2570A458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2540000"/>
          </a:xfrm>
          <a:prstGeom prst="rect">
            <a:avLst/>
          </a:prstGeom>
        </p:spPr>
      </p:pic>
    </p:spTree>
    <p:extLst>
      <p:ext uri="{BB962C8B-B14F-4D97-AF65-F5344CB8AC3E}">
        <p14:creationId xmlns:p14="http://schemas.microsoft.com/office/powerpoint/2010/main" val="33858701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ivider option 1">
    <p:spTree>
      <p:nvGrpSpPr>
        <p:cNvPr id="1" name=""/>
        <p:cNvGrpSpPr/>
        <p:nvPr/>
      </p:nvGrpSpPr>
      <p:grpSpPr>
        <a:xfrm>
          <a:off x="0" y="0"/>
          <a:ext cx="0" cy="0"/>
          <a:chOff x="0" y="0"/>
          <a:chExt cx="0" cy="0"/>
        </a:xfrm>
      </p:grpSpPr>
      <p:sp>
        <p:nvSpPr>
          <p:cNvPr id="4" name="Rectangle 3"/>
          <p:cNvSpPr/>
          <p:nvPr userDrawn="1"/>
        </p:nvSpPr>
        <p:spPr>
          <a:xfrm>
            <a:off x="0" y="1"/>
            <a:ext cx="12192000" cy="68580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Text Placeholder 6">
            <a:extLst>
              <a:ext uri="{FF2B5EF4-FFF2-40B4-BE49-F238E27FC236}">
                <a16:creationId xmlns:a16="http://schemas.microsoft.com/office/drawing/2014/main" id="{097D28FA-38C9-CA4F-89EC-8AFF8680BA3F}"/>
              </a:ext>
            </a:extLst>
          </p:cNvPr>
          <p:cNvSpPr>
            <a:spLocks noGrp="1"/>
          </p:cNvSpPr>
          <p:nvPr>
            <p:ph type="body" sz="quarter" idx="10" hasCustomPrompt="1"/>
          </p:nvPr>
        </p:nvSpPr>
        <p:spPr>
          <a:xfrm>
            <a:off x="541867" y="914401"/>
            <a:ext cx="11086012" cy="1463040"/>
          </a:xfrm>
          <a:prstGeom prst="rect">
            <a:avLst/>
          </a:prstGeom>
        </p:spPr>
        <p:txBody>
          <a:bodyPr/>
          <a:lstStyle>
            <a:lvl1pPr marL="0" indent="0">
              <a:buNone/>
              <a:defRPr sz="8000" b="1" cap="small" baseline="0">
                <a:solidFill>
                  <a:schemeClr val="tx2"/>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a:t>Divider title</a:t>
            </a:r>
          </a:p>
        </p:txBody>
      </p:sp>
    </p:spTree>
    <p:extLst>
      <p:ext uri="{BB962C8B-B14F-4D97-AF65-F5344CB8AC3E}">
        <p14:creationId xmlns:p14="http://schemas.microsoft.com/office/powerpoint/2010/main" val="3427639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A80C-80CD-4B42-B3A3-3F1E7F61D9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24E4AB-BBB6-407E-99BB-650EA4D98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D3C61-F06C-4CBC-893E-3AA1A2ED7D2D}"/>
              </a:ext>
            </a:extLst>
          </p:cNvPr>
          <p:cNvSpPr>
            <a:spLocks noGrp="1"/>
          </p:cNvSpPr>
          <p:nvPr>
            <p:ph type="dt" sz="half" idx="10"/>
          </p:nvPr>
        </p:nvSpPr>
        <p:spPr/>
        <p:txBody>
          <a:bodyPr/>
          <a:lstStyle/>
          <a:p>
            <a:fld id="{0B33123E-BB6E-48E0-AB10-06138FE25BC1}" type="datetimeFigureOut">
              <a:rPr lang="en-US" smtClean="0"/>
              <a:t>9/1/2021</a:t>
            </a:fld>
            <a:endParaRPr lang="en-US"/>
          </a:p>
        </p:txBody>
      </p:sp>
      <p:sp>
        <p:nvSpPr>
          <p:cNvPr id="5" name="Footer Placeholder 4">
            <a:extLst>
              <a:ext uri="{FF2B5EF4-FFF2-40B4-BE49-F238E27FC236}">
                <a16:creationId xmlns:a16="http://schemas.microsoft.com/office/drawing/2014/main" id="{1B3F733E-6E8C-4FF8-B845-4E5DF83C3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33F5C-8179-4375-9DB4-38917067002D}"/>
              </a:ext>
            </a:extLst>
          </p:cNvPr>
          <p:cNvSpPr>
            <a:spLocks noGrp="1"/>
          </p:cNvSpPr>
          <p:nvPr>
            <p:ph type="sldNum" sz="quarter" idx="12"/>
          </p:nvPr>
        </p:nvSpPr>
        <p:spPr/>
        <p:txBody>
          <a:bodyPr/>
          <a:lstStyle/>
          <a:p>
            <a:fld id="{61DCB259-32F7-4FF9-BC70-462E3E57A407}" type="slidenum">
              <a:rPr lang="en-US" smtClean="0"/>
              <a:t>‹#›</a:t>
            </a:fld>
            <a:endParaRPr lang="en-US"/>
          </a:p>
        </p:txBody>
      </p:sp>
    </p:spTree>
    <p:extLst>
      <p:ext uri="{BB962C8B-B14F-4D97-AF65-F5344CB8AC3E}">
        <p14:creationId xmlns:p14="http://schemas.microsoft.com/office/powerpoint/2010/main" val="20977595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EDC5074-F8C7-4E97-8D93-D832F5EE786F}" type="datetime1">
              <a:rPr lang="en-GB" smtClean="0"/>
              <a:t>01/09/2021</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6F33090-712C-4BB2-97FA-C9B839FB78C3}"/>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81943929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ivider-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803C57-FA84-B04F-AC7C-E0A98824A9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2"/>
            <a:ext cx="12192000" cy="507999"/>
          </a:xfrm>
          <a:prstGeom prst="rect">
            <a:avLst/>
          </a:prstGeom>
        </p:spPr>
      </p:pic>
      <p:sp>
        <p:nvSpPr>
          <p:cNvPr id="9" name="Text Placeholder 6">
            <a:extLst>
              <a:ext uri="{FF2B5EF4-FFF2-40B4-BE49-F238E27FC236}">
                <a16:creationId xmlns:a16="http://schemas.microsoft.com/office/drawing/2014/main" id="{097D28FA-38C9-CA4F-89EC-8AFF8680BA3F}"/>
              </a:ext>
            </a:extLst>
          </p:cNvPr>
          <p:cNvSpPr>
            <a:spLocks noGrp="1"/>
          </p:cNvSpPr>
          <p:nvPr>
            <p:ph type="body" sz="quarter" idx="10" hasCustomPrompt="1"/>
          </p:nvPr>
        </p:nvSpPr>
        <p:spPr>
          <a:xfrm>
            <a:off x="541867" y="914401"/>
            <a:ext cx="11086012" cy="1463040"/>
          </a:xfrm>
          <a:prstGeom prst="rect">
            <a:avLst/>
          </a:prstGeom>
        </p:spPr>
        <p:txBody>
          <a:bodyPr/>
          <a:lstStyle>
            <a:lvl1pPr marL="0" indent="0">
              <a:buNone/>
              <a:defRPr sz="8000" b="1" cap="small" baseline="0">
                <a:solidFill>
                  <a:schemeClr val="tx2"/>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a:t>Divider title</a:t>
            </a:r>
          </a:p>
        </p:txBody>
      </p:sp>
      <p:sp>
        <p:nvSpPr>
          <p:cNvPr id="10" name="Content Placeholder 2">
            <a:extLst>
              <a:ext uri="{FF2B5EF4-FFF2-40B4-BE49-F238E27FC236}">
                <a16:creationId xmlns:a16="http://schemas.microsoft.com/office/drawing/2014/main" id="{2CB978F2-E9DC-43A6-A84F-48F54FD5547E}"/>
              </a:ext>
            </a:extLst>
          </p:cNvPr>
          <p:cNvSpPr>
            <a:spLocks noGrp="1"/>
          </p:cNvSpPr>
          <p:nvPr>
            <p:ph idx="1"/>
          </p:nvPr>
        </p:nvSpPr>
        <p:spPr>
          <a:xfrm>
            <a:off x="541867" y="2595156"/>
            <a:ext cx="11106151" cy="2786741"/>
          </a:xfrm>
          <a:prstGeom prst="rect">
            <a:avLst/>
          </a:prstGeom>
        </p:spPr>
        <p:txBody>
          <a:bodyPr lIns="45720" rIns="45720">
            <a:noAutofit/>
          </a:bodyPr>
          <a:lstStyle>
            <a:lvl1pPr marL="304792" indent="-304792">
              <a:buClr>
                <a:srgbClr val="E80032"/>
              </a:buClr>
              <a:buFont typeface="Wingdings" panose="05000000000000000000" pitchFamily="2" charset="2"/>
              <a:buChar char="§"/>
              <a:defRPr sz="2133">
                <a:solidFill>
                  <a:schemeClr val="tx1">
                    <a:lumMod val="75000"/>
                    <a:lumOff val="25000"/>
                  </a:schemeClr>
                </a:solidFill>
                <a:latin typeface="Arial" panose="020B0604020202020204" pitchFamily="34" charset="0"/>
                <a:cs typeface="Arial" panose="020B0604020202020204" pitchFamily="34" charset="0"/>
              </a:defRPr>
            </a:lvl1pPr>
            <a:lvl2pPr marL="609585" indent="-304792">
              <a:buClr>
                <a:srgbClr val="E80032"/>
              </a:buClr>
              <a:buSzPct val="80000"/>
              <a:buFont typeface="Wingdings" panose="05000000000000000000" pitchFamily="2" charset="2"/>
              <a:buChar char="Ø"/>
              <a:defRPr sz="1867">
                <a:solidFill>
                  <a:schemeClr val="tx1">
                    <a:lumMod val="75000"/>
                    <a:lumOff val="25000"/>
                  </a:schemeClr>
                </a:solidFill>
                <a:latin typeface="Arial" panose="020B0604020202020204" pitchFamily="34" charset="0"/>
                <a:cs typeface="Arial" panose="020B0604020202020204" pitchFamily="34" charset="0"/>
              </a:defRPr>
            </a:lvl2pPr>
            <a:lvl3pPr marL="914377" indent="-304792">
              <a:buClr>
                <a:srgbClr val="E80032"/>
              </a:buClr>
              <a:buSzPct val="80000"/>
              <a:buFont typeface="Wingdings" panose="05000000000000000000" pitchFamily="2" charset="2"/>
              <a:buChar char="ü"/>
              <a:defRPr sz="1733">
                <a:solidFill>
                  <a:schemeClr val="tx1">
                    <a:lumMod val="75000"/>
                    <a:lumOff val="25000"/>
                  </a:schemeClr>
                </a:solidFill>
                <a:latin typeface="Arial" panose="020B0604020202020204" pitchFamily="34" charset="0"/>
                <a:cs typeface="Arial" panose="020B0604020202020204" pitchFamily="34" charset="0"/>
              </a:defRPr>
            </a:lvl3pPr>
            <a:lvl4pPr>
              <a:defRPr sz="2400"/>
            </a:lvl4pPr>
            <a:lvl5pPr>
              <a:defRPr sz="2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8156708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ivider option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06E1A11-12C7-1948-AC4D-2978958FAB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9143999"/>
          </a:xfrm>
          <a:prstGeom prst="rect">
            <a:avLst/>
          </a:prstGeom>
        </p:spPr>
      </p:pic>
      <p:sp>
        <p:nvSpPr>
          <p:cNvPr id="18" name="Text Placeholder 6">
            <a:extLst>
              <a:ext uri="{FF2B5EF4-FFF2-40B4-BE49-F238E27FC236}">
                <a16:creationId xmlns:a16="http://schemas.microsoft.com/office/drawing/2014/main" id="{097D28FA-38C9-CA4F-89EC-8AFF8680BA3F}"/>
              </a:ext>
            </a:extLst>
          </p:cNvPr>
          <p:cNvSpPr>
            <a:spLocks noGrp="1"/>
          </p:cNvSpPr>
          <p:nvPr>
            <p:ph type="body" sz="quarter" idx="10" hasCustomPrompt="1"/>
          </p:nvPr>
        </p:nvSpPr>
        <p:spPr>
          <a:xfrm>
            <a:off x="541867" y="914401"/>
            <a:ext cx="11086012" cy="1463040"/>
          </a:xfrm>
          <a:prstGeom prst="rect">
            <a:avLst/>
          </a:prstGeom>
        </p:spPr>
        <p:txBody>
          <a:bodyPr/>
          <a:lstStyle>
            <a:lvl1pPr marL="0" indent="0">
              <a:buNone/>
              <a:defRPr sz="8000" b="1" cap="small" baseline="0">
                <a:solidFill>
                  <a:schemeClr val="tx2"/>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a:t>Divider title</a:t>
            </a:r>
          </a:p>
        </p:txBody>
      </p:sp>
    </p:spTree>
    <p:extLst>
      <p:ext uri="{BB962C8B-B14F-4D97-AF65-F5344CB8AC3E}">
        <p14:creationId xmlns:p14="http://schemas.microsoft.com/office/powerpoint/2010/main" val="33851126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Logo-option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A51FC1-6CAC-494B-B33B-D62AF89B60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19676"/>
            <a:ext cx="12192000" cy="541867"/>
          </a:xfrm>
          <a:prstGeom prst="rect">
            <a:avLst/>
          </a:prstGeom>
        </p:spPr>
      </p:pic>
      <p:sp>
        <p:nvSpPr>
          <p:cNvPr id="2" name="Title 1">
            <a:extLst>
              <a:ext uri="{FF2B5EF4-FFF2-40B4-BE49-F238E27FC236}">
                <a16:creationId xmlns:a16="http://schemas.microsoft.com/office/drawing/2014/main" id="{004B87FB-ADA9-46D4-8FB7-72CF7CAC96B1}"/>
              </a:ext>
            </a:extLst>
          </p:cNvPr>
          <p:cNvSpPr>
            <a:spLocks noGrp="1"/>
          </p:cNvSpPr>
          <p:nvPr>
            <p:ph type="title"/>
          </p:nvPr>
        </p:nvSpPr>
        <p:spPr>
          <a:xfrm>
            <a:off x="541297" y="508000"/>
            <a:ext cx="11106912" cy="560832"/>
          </a:xfrm>
          <a:prstGeom prst="rect">
            <a:avLst/>
          </a:prstGeom>
        </p:spPr>
        <p:txBody>
          <a:bodyPr lIns="45720" rIns="45720" anchor="ctr"/>
          <a:lstStyle>
            <a:lvl1pPr>
              <a:defRPr lang="en-US" sz="2667" cap="small" baseline="0" dirty="0">
                <a:solidFill>
                  <a:schemeClr val="tx1">
                    <a:lumMod val="75000"/>
                    <a:lumOff val="25000"/>
                  </a:schemeClr>
                </a:solidFill>
                <a:latin typeface="Arial" panose="020B0604020202020204" pitchFamily="34" charset="0"/>
                <a:cs typeface="Arial" panose="020B0604020202020204" pitchFamily="34" charset="0"/>
              </a:defRPr>
            </a:lvl1pPr>
          </a:lstStyle>
          <a:p>
            <a:pPr marL="0" lvl="0"/>
            <a:r>
              <a:rPr lang="en-US"/>
              <a:t>Click to edit Master title style</a:t>
            </a:r>
          </a:p>
        </p:txBody>
      </p:sp>
      <p:sp>
        <p:nvSpPr>
          <p:cNvPr id="21" name="Slide Number Placeholder 3">
            <a:extLst>
              <a:ext uri="{FF2B5EF4-FFF2-40B4-BE49-F238E27FC236}">
                <a16:creationId xmlns:a16="http://schemas.microsoft.com/office/drawing/2014/main" id="{81DE34CD-E61D-4FA8-ACC1-67A1F24A3A4D}"/>
              </a:ext>
            </a:extLst>
          </p:cNvPr>
          <p:cNvSpPr>
            <a:spLocks noGrp="1"/>
          </p:cNvSpPr>
          <p:nvPr>
            <p:ph type="sldNum" sz="quarter" idx="11"/>
          </p:nvPr>
        </p:nvSpPr>
        <p:spPr>
          <a:xfrm>
            <a:off x="11019266" y="6487075"/>
            <a:ext cx="624551" cy="365760"/>
          </a:xfrm>
          <a:prstGeom prst="rect">
            <a:avLst/>
          </a:prstGeom>
          <a:noFill/>
        </p:spPr>
        <p:txBody>
          <a:bodyPr anchor="ctr"/>
          <a:lstStyle>
            <a:lvl1pPr algn="r">
              <a:defRPr sz="1200" b="1">
                <a:solidFill>
                  <a:schemeClr val="tx1">
                    <a:lumMod val="60000"/>
                    <a:lumOff val="40000"/>
                  </a:schemeClr>
                </a:solidFill>
                <a:latin typeface="Arial" panose="020B0604020202020204" pitchFamily="34" charset="0"/>
                <a:cs typeface="Arial" panose="020B0604020202020204" pitchFamily="34" charset="0"/>
              </a:defRPr>
            </a:lvl1pPr>
          </a:lstStyle>
          <a:p>
            <a:fld id="{B6D1532F-61F1-B941-ACDF-6BC65E0B4055}" type="slidenum">
              <a:rPr lang="en-US" smtClean="0"/>
              <a:pPr/>
              <a:t>‹#›</a:t>
            </a:fld>
            <a:endParaRPr lang="en-US"/>
          </a:p>
        </p:txBody>
      </p:sp>
      <p:sp>
        <p:nvSpPr>
          <p:cNvPr id="15" name="Footer Placeholder 2">
            <a:extLst>
              <a:ext uri="{FF2B5EF4-FFF2-40B4-BE49-F238E27FC236}">
                <a16:creationId xmlns:a16="http://schemas.microsoft.com/office/drawing/2014/main" id="{D2B22BB1-91BE-41E5-AFBB-E2ECEFA427AD}"/>
              </a:ext>
            </a:extLst>
          </p:cNvPr>
          <p:cNvSpPr>
            <a:spLocks noGrp="1"/>
          </p:cNvSpPr>
          <p:nvPr>
            <p:ph type="ftr" sz="quarter" idx="10"/>
          </p:nvPr>
        </p:nvSpPr>
        <p:spPr>
          <a:xfrm>
            <a:off x="539748" y="6487075"/>
            <a:ext cx="4023360" cy="365760"/>
          </a:xfrm>
          <a:prstGeom prst="rect">
            <a:avLst/>
          </a:prstGeom>
        </p:spPr>
        <p:txBody>
          <a:bodyPr lIns="45720" rIns="45720" anchor="ctr"/>
          <a:lstStyle>
            <a:lvl1pPr algn="l">
              <a:defRPr sz="1200">
                <a:solidFill>
                  <a:schemeClr val="tx1">
                    <a:lumMod val="60000"/>
                    <a:lumOff val="40000"/>
                  </a:schemeClr>
                </a:solidFill>
                <a:latin typeface="Arial" panose="020B0604020202020204" pitchFamily="34" charset="0"/>
                <a:cs typeface="Arial" panose="020B0604020202020204" pitchFamily="34" charset="0"/>
              </a:defRPr>
            </a:lvl1pPr>
          </a:lstStyle>
          <a:p>
            <a:r>
              <a:rPr lang="en-US"/>
              <a:t>Dow Restricted</a:t>
            </a:r>
          </a:p>
        </p:txBody>
      </p:sp>
      <p:sp>
        <p:nvSpPr>
          <p:cNvPr id="22" name="Date Placeholder 4">
            <a:extLst>
              <a:ext uri="{FF2B5EF4-FFF2-40B4-BE49-F238E27FC236}">
                <a16:creationId xmlns:a16="http://schemas.microsoft.com/office/drawing/2014/main" id="{C6C6C2DB-CFEA-471E-8F61-D8C09093D1B3}"/>
              </a:ext>
            </a:extLst>
          </p:cNvPr>
          <p:cNvSpPr>
            <a:spLocks noGrp="1"/>
          </p:cNvSpPr>
          <p:nvPr>
            <p:ph type="dt" sz="half" idx="12"/>
          </p:nvPr>
        </p:nvSpPr>
        <p:spPr>
          <a:xfrm>
            <a:off x="7821084" y="6487075"/>
            <a:ext cx="3101421" cy="365760"/>
          </a:xfrm>
          <a:prstGeom prst="rect">
            <a:avLst/>
          </a:prstGeom>
        </p:spPr>
        <p:txBody>
          <a:bodyPr anchor="ctr"/>
          <a:lstStyle>
            <a:lvl1pPr algn="r">
              <a:defRPr sz="1200">
                <a:solidFill>
                  <a:schemeClr val="tx1">
                    <a:lumMod val="60000"/>
                    <a:lumOff val="40000"/>
                  </a:schemeClr>
                </a:solidFill>
                <a:latin typeface="Arial" panose="020B0604020202020204" pitchFamily="34" charset="0"/>
                <a:cs typeface="Arial" panose="020B0604020202020204" pitchFamily="34" charset="0"/>
              </a:defRPr>
            </a:lvl1pPr>
          </a:lstStyle>
          <a:p>
            <a:endParaRPr lang="en-US"/>
          </a:p>
        </p:txBody>
      </p:sp>
      <p:pic>
        <p:nvPicPr>
          <p:cNvPr id="12" name="Picture 11">
            <a:extLst>
              <a:ext uri="{FF2B5EF4-FFF2-40B4-BE49-F238E27FC236}">
                <a16:creationId xmlns:a16="http://schemas.microsoft.com/office/drawing/2014/main" id="{936F0C65-142E-584B-A870-2717100F2E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 y="0"/>
            <a:ext cx="6095999" cy="508000"/>
          </a:xfrm>
          <a:prstGeom prst="rect">
            <a:avLst/>
          </a:prstGeom>
        </p:spPr>
      </p:pic>
      <p:sp>
        <p:nvSpPr>
          <p:cNvPr id="13" name="Rectangle 12">
            <a:extLst>
              <a:ext uri="{FF2B5EF4-FFF2-40B4-BE49-F238E27FC236}">
                <a16:creationId xmlns:a16="http://schemas.microsoft.com/office/drawing/2014/main" id="{444CA31D-4F61-BD4E-BDC9-B68114FD18FB}"/>
              </a:ext>
            </a:extLst>
          </p:cNvPr>
          <p:cNvSpPr/>
          <p:nvPr userDrawn="1"/>
        </p:nvSpPr>
        <p:spPr>
          <a:xfrm>
            <a:off x="6094221" y="0"/>
            <a:ext cx="6097779" cy="5080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8" name="Straight Connector 17">
            <a:extLst>
              <a:ext uri="{FF2B5EF4-FFF2-40B4-BE49-F238E27FC236}">
                <a16:creationId xmlns:a16="http://schemas.microsoft.com/office/drawing/2014/main" id="{7C3528CD-D474-4F88-8270-2988B637097F}"/>
              </a:ext>
            </a:extLst>
          </p:cNvPr>
          <p:cNvCxnSpPr>
            <a:cxnSpLocks/>
          </p:cNvCxnSpPr>
          <p:nvPr userDrawn="1"/>
        </p:nvCxnSpPr>
        <p:spPr>
          <a:xfrm>
            <a:off x="541865" y="1073551"/>
            <a:ext cx="1110691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043526"/>
      </p:ext>
    </p:extLst>
  </p:cSld>
  <p:clrMapOvr>
    <a:masterClrMapping/>
  </p:clrMapOvr>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Logo and Content-option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DDD490-70AE-CB45-BDC2-4E647F7850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19676"/>
            <a:ext cx="12192000" cy="541867"/>
          </a:xfrm>
          <a:prstGeom prst="rect">
            <a:avLst/>
          </a:prstGeom>
        </p:spPr>
      </p:pic>
      <p:sp>
        <p:nvSpPr>
          <p:cNvPr id="20" name="Content Placeholder 2">
            <a:extLst>
              <a:ext uri="{FF2B5EF4-FFF2-40B4-BE49-F238E27FC236}">
                <a16:creationId xmlns:a16="http://schemas.microsoft.com/office/drawing/2014/main" id="{2CB978F2-E9DC-43A6-A84F-48F54FD5547E}"/>
              </a:ext>
            </a:extLst>
          </p:cNvPr>
          <p:cNvSpPr>
            <a:spLocks noGrp="1"/>
          </p:cNvSpPr>
          <p:nvPr>
            <p:ph idx="1"/>
          </p:nvPr>
        </p:nvSpPr>
        <p:spPr>
          <a:xfrm>
            <a:off x="541867" y="1101676"/>
            <a:ext cx="11106151" cy="4475480"/>
          </a:xfrm>
          <a:prstGeom prst="rect">
            <a:avLst/>
          </a:prstGeom>
        </p:spPr>
        <p:txBody>
          <a:bodyPr lIns="45720" rIns="45720">
            <a:noAutofit/>
          </a:bodyPr>
          <a:lstStyle>
            <a:lvl1pPr marL="304792" indent="-304792">
              <a:buClr>
                <a:srgbClr val="E80032"/>
              </a:buClr>
              <a:buFont typeface="Wingdings" panose="05000000000000000000" pitchFamily="2" charset="2"/>
              <a:buChar char="§"/>
              <a:defRPr sz="2133">
                <a:solidFill>
                  <a:schemeClr val="tx1">
                    <a:lumMod val="75000"/>
                    <a:lumOff val="25000"/>
                  </a:schemeClr>
                </a:solidFill>
                <a:latin typeface="Arial" panose="020B0604020202020204" pitchFamily="34" charset="0"/>
                <a:cs typeface="Arial" panose="020B0604020202020204" pitchFamily="34" charset="0"/>
              </a:defRPr>
            </a:lvl1pPr>
            <a:lvl2pPr marL="609585" indent="-304792">
              <a:buClr>
                <a:srgbClr val="E80032"/>
              </a:buClr>
              <a:buSzPct val="80000"/>
              <a:buFont typeface="Wingdings" panose="05000000000000000000" pitchFamily="2" charset="2"/>
              <a:buChar char="Ø"/>
              <a:defRPr sz="1867">
                <a:solidFill>
                  <a:schemeClr val="tx1">
                    <a:lumMod val="75000"/>
                    <a:lumOff val="25000"/>
                  </a:schemeClr>
                </a:solidFill>
                <a:latin typeface="Arial" panose="020B0604020202020204" pitchFamily="34" charset="0"/>
                <a:cs typeface="Arial" panose="020B0604020202020204" pitchFamily="34" charset="0"/>
              </a:defRPr>
            </a:lvl2pPr>
            <a:lvl3pPr marL="914377" indent="-304792">
              <a:buClr>
                <a:srgbClr val="E80032"/>
              </a:buClr>
              <a:buSzPct val="80000"/>
              <a:buFont typeface="Wingdings" panose="05000000000000000000" pitchFamily="2" charset="2"/>
              <a:buChar char="ü"/>
              <a:defRPr sz="1733">
                <a:solidFill>
                  <a:schemeClr val="tx1">
                    <a:lumMod val="75000"/>
                    <a:lumOff val="25000"/>
                  </a:schemeClr>
                </a:solidFill>
                <a:latin typeface="Arial" panose="020B0604020202020204" pitchFamily="34" charset="0"/>
                <a:cs typeface="Arial" panose="020B0604020202020204" pitchFamily="34" charset="0"/>
              </a:defRPr>
            </a:lvl3pPr>
            <a:lvl4pPr>
              <a:defRPr sz="2400"/>
            </a:lvl4pPr>
            <a:lvl5pPr>
              <a:defRPr sz="2400"/>
            </a:lvl5pPr>
          </a:lstStyle>
          <a:p>
            <a:pPr lvl="0"/>
            <a:r>
              <a:rPr lang="en-US"/>
              <a:t>Edit Master text styles</a:t>
            </a:r>
          </a:p>
          <a:p>
            <a:pPr lvl="1"/>
            <a:r>
              <a:rPr lang="en-US"/>
              <a:t>Second level</a:t>
            </a:r>
          </a:p>
          <a:p>
            <a:pPr lvl="2"/>
            <a:r>
              <a:rPr lang="en-US"/>
              <a:t>Third level</a:t>
            </a:r>
          </a:p>
        </p:txBody>
      </p:sp>
      <p:sp>
        <p:nvSpPr>
          <p:cNvPr id="21" name="Slide Number Placeholder 3">
            <a:extLst>
              <a:ext uri="{FF2B5EF4-FFF2-40B4-BE49-F238E27FC236}">
                <a16:creationId xmlns:a16="http://schemas.microsoft.com/office/drawing/2014/main" id="{81DE34CD-E61D-4FA8-ACC1-67A1F24A3A4D}"/>
              </a:ext>
            </a:extLst>
          </p:cNvPr>
          <p:cNvSpPr>
            <a:spLocks noGrp="1"/>
          </p:cNvSpPr>
          <p:nvPr>
            <p:ph type="sldNum" sz="quarter" idx="11"/>
          </p:nvPr>
        </p:nvSpPr>
        <p:spPr>
          <a:xfrm>
            <a:off x="11019266" y="6487075"/>
            <a:ext cx="624551" cy="365760"/>
          </a:xfrm>
          <a:prstGeom prst="rect">
            <a:avLst/>
          </a:prstGeom>
          <a:noFill/>
        </p:spPr>
        <p:txBody>
          <a:bodyPr anchor="ctr"/>
          <a:lstStyle>
            <a:lvl1pPr algn="r">
              <a:defRPr sz="1200" b="1">
                <a:solidFill>
                  <a:schemeClr val="tx1">
                    <a:lumMod val="60000"/>
                    <a:lumOff val="40000"/>
                  </a:schemeClr>
                </a:solidFill>
                <a:latin typeface="Arial" panose="020B0604020202020204" pitchFamily="34" charset="0"/>
                <a:cs typeface="Arial" panose="020B0604020202020204" pitchFamily="34" charset="0"/>
              </a:defRPr>
            </a:lvl1pPr>
          </a:lstStyle>
          <a:p>
            <a:fld id="{B6D1532F-61F1-B941-ACDF-6BC65E0B4055}" type="slidenum">
              <a:rPr lang="en-US" smtClean="0"/>
              <a:pPr/>
              <a:t>‹#›</a:t>
            </a:fld>
            <a:endParaRPr lang="en-US"/>
          </a:p>
        </p:txBody>
      </p:sp>
      <p:sp>
        <p:nvSpPr>
          <p:cNvPr id="22" name="Footer Placeholder 2">
            <a:extLst>
              <a:ext uri="{FF2B5EF4-FFF2-40B4-BE49-F238E27FC236}">
                <a16:creationId xmlns:a16="http://schemas.microsoft.com/office/drawing/2014/main" id="{D2B22BB1-91BE-41E5-AFBB-E2ECEFA427AD}"/>
              </a:ext>
            </a:extLst>
          </p:cNvPr>
          <p:cNvSpPr>
            <a:spLocks noGrp="1"/>
          </p:cNvSpPr>
          <p:nvPr>
            <p:ph type="ftr" sz="quarter" idx="10"/>
          </p:nvPr>
        </p:nvSpPr>
        <p:spPr>
          <a:xfrm>
            <a:off x="539748" y="6487075"/>
            <a:ext cx="4023360" cy="365760"/>
          </a:xfrm>
          <a:prstGeom prst="rect">
            <a:avLst/>
          </a:prstGeom>
        </p:spPr>
        <p:txBody>
          <a:bodyPr lIns="45720" rIns="45720" anchor="ctr"/>
          <a:lstStyle>
            <a:lvl1pPr algn="l">
              <a:defRPr sz="1200">
                <a:solidFill>
                  <a:schemeClr val="tx1">
                    <a:lumMod val="60000"/>
                    <a:lumOff val="40000"/>
                  </a:schemeClr>
                </a:solidFill>
                <a:latin typeface="Arial" panose="020B0604020202020204" pitchFamily="34" charset="0"/>
                <a:cs typeface="Arial" panose="020B0604020202020204" pitchFamily="34" charset="0"/>
              </a:defRPr>
            </a:lvl1pPr>
          </a:lstStyle>
          <a:p>
            <a:r>
              <a:rPr lang="en-US"/>
              <a:t>Dow Restricted</a:t>
            </a:r>
          </a:p>
        </p:txBody>
      </p:sp>
      <p:sp>
        <p:nvSpPr>
          <p:cNvPr id="23" name="Date Placeholder 4">
            <a:extLst>
              <a:ext uri="{FF2B5EF4-FFF2-40B4-BE49-F238E27FC236}">
                <a16:creationId xmlns:a16="http://schemas.microsoft.com/office/drawing/2014/main" id="{C6C6C2DB-CFEA-471E-8F61-D8C09093D1B3}"/>
              </a:ext>
            </a:extLst>
          </p:cNvPr>
          <p:cNvSpPr>
            <a:spLocks noGrp="1"/>
          </p:cNvSpPr>
          <p:nvPr>
            <p:ph type="dt" sz="half" idx="12"/>
          </p:nvPr>
        </p:nvSpPr>
        <p:spPr>
          <a:xfrm>
            <a:off x="7821084" y="6487075"/>
            <a:ext cx="3101421" cy="365760"/>
          </a:xfrm>
          <a:prstGeom prst="rect">
            <a:avLst/>
          </a:prstGeom>
        </p:spPr>
        <p:txBody>
          <a:bodyPr anchor="ctr"/>
          <a:lstStyle>
            <a:lvl1pPr algn="r">
              <a:defRPr sz="1200">
                <a:solidFill>
                  <a:schemeClr val="tx1">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25" name="Title 1">
            <a:extLst>
              <a:ext uri="{FF2B5EF4-FFF2-40B4-BE49-F238E27FC236}">
                <a16:creationId xmlns:a16="http://schemas.microsoft.com/office/drawing/2014/main" id="{004B87FB-ADA9-46D4-8FB7-72CF7CAC96B1}"/>
              </a:ext>
            </a:extLst>
          </p:cNvPr>
          <p:cNvSpPr>
            <a:spLocks noGrp="1"/>
          </p:cNvSpPr>
          <p:nvPr>
            <p:ph type="title"/>
          </p:nvPr>
        </p:nvSpPr>
        <p:spPr>
          <a:xfrm>
            <a:off x="541297" y="508000"/>
            <a:ext cx="11106912" cy="560832"/>
          </a:xfrm>
          <a:prstGeom prst="rect">
            <a:avLst/>
          </a:prstGeom>
        </p:spPr>
        <p:txBody>
          <a:bodyPr lIns="45720" rIns="45720" anchor="ctr"/>
          <a:lstStyle>
            <a:lvl1pPr>
              <a:defRPr lang="en-US" sz="2667" cap="small" baseline="0" dirty="0">
                <a:solidFill>
                  <a:schemeClr val="tx1">
                    <a:lumMod val="75000"/>
                    <a:lumOff val="25000"/>
                  </a:schemeClr>
                </a:solidFill>
                <a:latin typeface="Arial" panose="020B0604020202020204" pitchFamily="34" charset="0"/>
                <a:cs typeface="Arial" panose="020B0604020202020204" pitchFamily="34" charset="0"/>
              </a:defRPr>
            </a:lvl1pPr>
          </a:lstStyle>
          <a:p>
            <a:pPr marL="0" lvl="0"/>
            <a:r>
              <a:rPr lang="en-US"/>
              <a:t>Click to edit Master title style</a:t>
            </a:r>
          </a:p>
        </p:txBody>
      </p:sp>
      <p:pic>
        <p:nvPicPr>
          <p:cNvPr id="26" name="Picture 25">
            <a:extLst>
              <a:ext uri="{FF2B5EF4-FFF2-40B4-BE49-F238E27FC236}">
                <a16:creationId xmlns:a16="http://schemas.microsoft.com/office/drawing/2014/main" id="{936F0C65-142E-584B-A870-2717100F2E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 y="0"/>
            <a:ext cx="6095999" cy="508000"/>
          </a:xfrm>
          <a:prstGeom prst="rect">
            <a:avLst/>
          </a:prstGeom>
        </p:spPr>
      </p:pic>
      <p:sp>
        <p:nvSpPr>
          <p:cNvPr id="27" name="Rectangle 26">
            <a:extLst>
              <a:ext uri="{FF2B5EF4-FFF2-40B4-BE49-F238E27FC236}">
                <a16:creationId xmlns:a16="http://schemas.microsoft.com/office/drawing/2014/main" id="{444CA31D-4F61-BD4E-BDC9-B68114FD18FB}"/>
              </a:ext>
            </a:extLst>
          </p:cNvPr>
          <p:cNvSpPr/>
          <p:nvPr userDrawn="1"/>
        </p:nvSpPr>
        <p:spPr>
          <a:xfrm>
            <a:off x="6094221" y="0"/>
            <a:ext cx="6097779" cy="5080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6" name="Straight Connector 15">
            <a:extLst>
              <a:ext uri="{FF2B5EF4-FFF2-40B4-BE49-F238E27FC236}">
                <a16:creationId xmlns:a16="http://schemas.microsoft.com/office/drawing/2014/main" id="{7C3528CD-D474-4F88-8270-2988B637097F}"/>
              </a:ext>
            </a:extLst>
          </p:cNvPr>
          <p:cNvCxnSpPr>
            <a:cxnSpLocks/>
          </p:cNvCxnSpPr>
          <p:nvPr userDrawn="1"/>
        </p:nvCxnSpPr>
        <p:spPr>
          <a:xfrm>
            <a:off x="541865" y="1073551"/>
            <a:ext cx="1110691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49066"/>
      </p:ext>
    </p:extLst>
  </p:cSld>
  <p:clrMapOvr>
    <a:masterClrMapping/>
  </p:clrMapOvr>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ide by side content-option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E1E680B-5CB5-6447-B4E4-C50EAAFB52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19676"/>
            <a:ext cx="12192000" cy="541867"/>
          </a:xfrm>
          <a:prstGeom prst="rect">
            <a:avLst/>
          </a:prstGeom>
        </p:spPr>
      </p:pic>
      <p:sp>
        <p:nvSpPr>
          <p:cNvPr id="9" name="Content Placeholder 2">
            <a:extLst>
              <a:ext uri="{FF2B5EF4-FFF2-40B4-BE49-F238E27FC236}">
                <a16:creationId xmlns:a16="http://schemas.microsoft.com/office/drawing/2014/main" id="{3A8FCFEE-3CB5-4A66-B883-B4C704B541EE}"/>
              </a:ext>
            </a:extLst>
          </p:cNvPr>
          <p:cNvSpPr>
            <a:spLocks noGrp="1"/>
          </p:cNvSpPr>
          <p:nvPr>
            <p:ph idx="1" hasCustomPrompt="1"/>
          </p:nvPr>
        </p:nvSpPr>
        <p:spPr>
          <a:xfrm>
            <a:off x="541866" y="1085253"/>
            <a:ext cx="5503335" cy="5054629"/>
          </a:xfrm>
          <a:prstGeom prst="rect">
            <a:avLst/>
          </a:prstGeom>
          <a:solidFill>
            <a:schemeClr val="tx1">
              <a:lumMod val="20000"/>
              <a:lumOff val="80000"/>
            </a:schemeClr>
          </a:solidFill>
          <a:ln>
            <a:solidFill>
              <a:schemeClr val="bg1">
                <a:lumMod val="75000"/>
              </a:schemeClr>
            </a:solidFill>
          </a:ln>
        </p:spPr>
        <p:txBody>
          <a:bodyPr lIns="45720" rIns="45720">
            <a:noAutofit/>
          </a:bodyPr>
          <a:lstStyle>
            <a:lvl1pPr marL="304792" indent="-304792">
              <a:buClr>
                <a:srgbClr val="E80032"/>
              </a:buClr>
              <a:buFont typeface="Wingdings" panose="05000000000000000000" pitchFamily="2" charset="2"/>
              <a:buChar char="§"/>
              <a:defRPr sz="2133">
                <a:solidFill>
                  <a:schemeClr val="tx1">
                    <a:lumMod val="75000"/>
                    <a:lumOff val="25000"/>
                  </a:schemeClr>
                </a:solidFill>
                <a:latin typeface="Arial" panose="020B0604020202020204" pitchFamily="34" charset="0"/>
                <a:cs typeface="Arial" panose="020B0604020202020204" pitchFamily="34" charset="0"/>
              </a:defRPr>
            </a:lvl1pPr>
            <a:lvl2pPr marL="609585" indent="-304792">
              <a:buClr>
                <a:srgbClr val="E80032"/>
              </a:buClr>
              <a:buSzPct val="80000"/>
              <a:buFont typeface="Wingdings" panose="05000000000000000000" pitchFamily="2" charset="2"/>
              <a:buChar char="Ø"/>
              <a:defRPr sz="1867">
                <a:solidFill>
                  <a:schemeClr val="tx1">
                    <a:lumMod val="75000"/>
                    <a:lumOff val="25000"/>
                  </a:schemeClr>
                </a:solidFill>
                <a:latin typeface="Arial" panose="020B0604020202020204" pitchFamily="34" charset="0"/>
                <a:cs typeface="Arial" panose="020B0604020202020204" pitchFamily="34" charset="0"/>
              </a:defRPr>
            </a:lvl2pPr>
            <a:lvl3pPr marL="914377" indent="-304792">
              <a:buClr>
                <a:srgbClr val="E80032"/>
              </a:buClr>
              <a:buSzPct val="80000"/>
              <a:buFont typeface="Wingdings" panose="05000000000000000000" pitchFamily="2" charset="2"/>
              <a:buChar char="ü"/>
              <a:defRPr sz="1733">
                <a:solidFill>
                  <a:schemeClr val="tx1">
                    <a:lumMod val="75000"/>
                    <a:lumOff val="25000"/>
                  </a:schemeClr>
                </a:solidFill>
                <a:latin typeface="Arial" panose="020B0604020202020204" pitchFamily="34" charset="0"/>
                <a:cs typeface="Arial" panose="020B0604020202020204" pitchFamily="34" charset="0"/>
              </a:defRPr>
            </a:lvl3pPr>
            <a:lvl4pPr>
              <a:defRPr sz="2400"/>
            </a:lvl4pPr>
            <a:lvl5pPr>
              <a:defRPr sz="2400"/>
            </a:lvl5pPr>
          </a:lstStyle>
          <a:p>
            <a:pPr lvl="0"/>
            <a:r>
              <a:rPr lang="en-US"/>
              <a:t>Edit Master text styles</a:t>
            </a:r>
          </a:p>
          <a:p>
            <a:pPr lvl="1"/>
            <a:r>
              <a:rPr lang="en-US"/>
              <a:t>Second level</a:t>
            </a:r>
          </a:p>
          <a:p>
            <a:pPr lvl="2"/>
            <a:r>
              <a:rPr lang="en-US"/>
              <a:t>Third level</a:t>
            </a:r>
          </a:p>
        </p:txBody>
      </p:sp>
      <p:sp>
        <p:nvSpPr>
          <p:cNvPr id="12" name="Content Placeholder 2">
            <a:extLst>
              <a:ext uri="{FF2B5EF4-FFF2-40B4-BE49-F238E27FC236}">
                <a16:creationId xmlns:a16="http://schemas.microsoft.com/office/drawing/2014/main" id="{4F73913F-0226-4B28-AAC5-39D4FDF44805}"/>
              </a:ext>
            </a:extLst>
          </p:cNvPr>
          <p:cNvSpPr>
            <a:spLocks noGrp="1"/>
          </p:cNvSpPr>
          <p:nvPr>
            <p:ph idx="13"/>
          </p:nvPr>
        </p:nvSpPr>
        <p:spPr>
          <a:xfrm>
            <a:off x="6146800" y="1085253"/>
            <a:ext cx="5503333" cy="5054629"/>
          </a:xfrm>
          <a:prstGeom prst="rect">
            <a:avLst/>
          </a:prstGeom>
          <a:noFill/>
          <a:ln>
            <a:solidFill>
              <a:schemeClr val="bg1">
                <a:lumMod val="75000"/>
              </a:schemeClr>
            </a:solidFill>
          </a:ln>
        </p:spPr>
        <p:txBody>
          <a:bodyPr lIns="45720" rIns="45720">
            <a:noAutofit/>
          </a:bodyPr>
          <a:lstStyle>
            <a:lvl1pPr marL="304792" indent="-304792">
              <a:buClr>
                <a:srgbClr val="E80032"/>
              </a:buClr>
              <a:buFont typeface="Wingdings" panose="05000000000000000000" pitchFamily="2" charset="2"/>
              <a:buChar char="§"/>
              <a:defRPr sz="2133">
                <a:solidFill>
                  <a:schemeClr val="tx1">
                    <a:lumMod val="75000"/>
                    <a:lumOff val="25000"/>
                  </a:schemeClr>
                </a:solidFill>
                <a:latin typeface="Arial" panose="020B0604020202020204" pitchFamily="34" charset="0"/>
                <a:cs typeface="Arial" panose="020B0604020202020204" pitchFamily="34" charset="0"/>
              </a:defRPr>
            </a:lvl1pPr>
            <a:lvl2pPr marL="609585" indent="-304792">
              <a:buClr>
                <a:srgbClr val="E80032"/>
              </a:buClr>
              <a:buSzPct val="80000"/>
              <a:buFont typeface="Wingdings" panose="05000000000000000000" pitchFamily="2" charset="2"/>
              <a:buChar char="Ø"/>
              <a:defRPr sz="1867">
                <a:solidFill>
                  <a:schemeClr val="tx1">
                    <a:lumMod val="75000"/>
                    <a:lumOff val="25000"/>
                  </a:schemeClr>
                </a:solidFill>
                <a:latin typeface="Arial" panose="020B0604020202020204" pitchFamily="34" charset="0"/>
                <a:cs typeface="Arial" panose="020B0604020202020204" pitchFamily="34" charset="0"/>
              </a:defRPr>
            </a:lvl2pPr>
            <a:lvl3pPr marL="914377" indent="-304792">
              <a:buClr>
                <a:srgbClr val="E80032"/>
              </a:buClr>
              <a:buSzPct val="80000"/>
              <a:buFont typeface="Wingdings" panose="05000000000000000000" pitchFamily="2" charset="2"/>
              <a:buChar char="ü"/>
              <a:defRPr sz="1733">
                <a:solidFill>
                  <a:schemeClr val="tx1">
                    <a:lumMod val="75000"/>
                    <a:lumOff val="25000"/>
                  </a:schemeClr>
                </a:solidFill>
                <a:latin typeface="Arial" panose="020B0604020202020204" pitchFamily="34" charset="0"/>
                <a:cs typeface="Arial" panose="020B0604020202020204" pitchFamily="34" charset="0"/>
              </a:defRPr>
            </a:lvl3pPr>
            <a:lvl4pPr>
              <a:defRPr sz="2400"/>
            </a:lvl4pPr>
            <a:lvl5pPr>
              <a:defRPr sz="2400"/>
            </a:lvl5pPr>
          </a:lstStyle>
          <a:p>
            <a:pPr lvl="0"/>
            <a:r>
              <a:rPr lang="en-US"/>
              <a:t>Edit Master text styles</a:t>
            </a:r>
          </a:p>
          <a:p>
            <a:pPr lvl="1"/>
            <a:r>
              <a:rPr lang="en-US"/>
              <a:t>Second level</a:t>
            </a:r>
          </a:p>
          <a:p>
            <a:pPr lvl="2"/>
            <a:r>
              <a:rPr lang="en-US"/>
              <a:t>Third level</a:t>
            </a:r>
          </a:p>
        </p:txBody>
      </p:sp>
      <p:sp>
        <p:nvSpPr>
          <p:cNvPr id="16" name="Slide Number Placeholder 3">
            <a:extLst>
              <a:ext uri="{FF2B5EF4-FFF2-40B4-BE49-F238E27FC236}">
                <a16:creationId xmlns:a16="http://schemas.microsoft.com/office/drawing/2014/main" id="{81DE34CD-E61D-4FA8-ACC1-67A1F24A3A4D}"/>
              </a:ext>
            </a:extLst>
          </p:cNvPr>
          <p:cNvSpPr>
            <a:spLocks noGrp="1"/>
          </p:cNvSpPr>
          <p:nvPr>
            <p:ph type="sldNum" sz="quarter" idx="11"/>
          </p:nvPr>
        </p:nvSpPr>
        <p:spPr>
          <a:xfrm>
            <a:off x="11019266" y="6487075"/>
            <a:ext cx="624551" cy="365760"/>
          </a:xfrm>
          <a:prstGeom prst="rect">
            <a:avLst/>
          </a:prstGeom>
          <a:noFill/>
        </p:spPr>
        <p:txBody>
          <a:bodyPr anchor="ctr"/>
          <a:lstStyle>
            <a:lvl1pPr algn="r">
              <a:defRPr sz="1200" b="1">
                <a:solidFill>
                  <a:schemeClr val="tx1">
                    <a:lumMod val="60000"/>
                    <a:lumOff val="40000"/>
                  </a:schemeClr>
                </a:solidFill>
                <a:latin typeface="Arial" panose="020B0604020202020204" pitchFamily="34" charset="0"/>
                <a:cs typeface="Arial" panose="020B0604020202020204" pitchFamily="34" charset="0"/>
              </a:defRPr>
            </a:lvl1pPr>
          </a:lstStyle>
          <a:p>
            <a:fld id="{B6D1532F-61F1-B941-ACDF-6BC65E0B4055}" type="slidenum">
              <a:rPr lang="en-US" smtClean="0"/>
              <a:pPr/>
              <a:t>‹#›</a:t>
            </a:fld>
            <a:endParaRPr lang="en-US"/>
          </a:p>
        </p:txBody>
      </p:sp>
      <p:sp>
        <p:nvSpPr>
          <p:cNvPr id="19" name="Footer Placeholder 2">
            <a:extLst>
              <a:ext uri="{FF2B5EF4-FFF2-40B4-BE49-F238E27FC236}">
                <a16:creationId xmlns:a16="http://schemas.microsoft.com/office/drawing/2014/main" id="{D2B22BB1-91BE-41E5-AFBB-E2ECEFA427AD}"/>
              </a:ext>
            </a:extLst>
          </p:cNvPr>
          <p:cNvSpPr>
            <a:spLocks noGrp="1"/>
          </p:cNvSpPr>
          <p:nvPr>
            <p:ph type="ftr" sz="quarter" idx="10"/>
          </p:nvPr>
        </p:nvSpPr>
        <p:spPr>
          <a:xfrm>
            <a:off x="539748" y="6487075"/>
            <a:ext cx="4023360" cy="365760"/>
          </a:xfrm>
          <a:prstGeom prst="rect">
            <a:avLst/>
          </a:prstGeom>
        </p:spPr>
        <p:txBody>
          <a:bodyPr lIns="45720" rIns="45720" anchor="ctr"/>
          <a:lstStyle>
            <a:lvl1pPr algn="l">
              <a:defRPr sz="1200">
                <a:solidFill>
                  <a:schemeClr val="tx1">
                    <a:lumMod val="60000"/>
                    <a:lumOff val="40000"/>
                  </a:schemeClr>
                </a:solidFill>
                <a:latin typeface="Arial" panose="020B0604020202020204" pitchFamily="34" charset="0"/>
                <a:cs typeface="Arial" panose="020B0604020202020204" pitchFamily="34" charset="0"/>
              </a:defRPr>
            </a:lvl1pPr>
          </a:lstStyle>
          <a:p>
            <a:r>
              <a:rPr lang="en-US"/>
              <a:t>Dow Restricted</a:t>
            </a:r>
          </a:p>
        </p:txBody>
      </p:sp>
      <p:sp>
        <p:nvSpPr>
          <p:cNvPr id="20" name="Date Placeholder 4">
            <a:extLst>
              <a:ext uri="{FF2B5EF4-FFF2-40B4-BE49-F238E27FC236}">
                <a16:creationId xmlns:a16="http://schemas.microsoft.com/office/drawing/2014/main" id="{C6C6C2DB-CFEA-471E-8F61-D8C09093D1B3}"/>
              </a:ext>
            </a:extLst>
          </p:cNvPr>
          <p:cNvSpPr>
            <a:spLocks noGrp="1"/>
          </p:cNvSpPr>
          <p:nvPr>
            <p:ph type="dt" sz="half" idx="12"/>
          </p:nvPr>
        </p:nvSpPr>
        <p:spPr>
          <a:xfrm>
            <a:off x="7821084" y="6487075"/>
            <a:ext cx="3101421" cy="365760"/>
          </a:xfrm>
          <a:prstGeom prst="rect">
            <a:avLst/>
          </a:prstGeom>
        </p:spPr>
        <p:txBody>
          <a:bodyPr anchor="ctr"/>
          <a:lstStyle>
            <a:lvl1pPr algn="r">
              <a:defRPr sz="1200">
                <a:solidFill>
                  <a:schemeClr val="tx1">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18" name="Title 1">
            <a:extLst>
              <a:ext uri="{FF2B5EF4-FFF2-40B4-BE49-F238E27FC236}">
                <a16:creationId xmlns:a16="http://schemas.microsoft.com/office/drawing/2014/main" id="{004B87FB-ADA9-46D4-8FB7-72CF7CAC96B1}"/>
              </a:ext>
            </a:extLst>
          </p:cNvPr>
          <p:cNvSpPr>
            <a:spLocks noGrp="1"/>
          </p:cNvSpPr>
          <p:nvPr>
            <p:ph type="title"/>
          </p:nvPr>
        </p:nvSpPr>
        <p:spPr>
          <a:xfrm>
            <a:off x="541297" y="508000"/>
            <a:ext cx="11106912" cy="560832"/>
          </a:xfrm>
          <a:prstGeom prst="rect">
            <a:avLst/>
          </a:prstGeom>
        </p:spPr>
        <p:txBody>
          <a:bodyPr lIns="45720" rIns="45720" anchor="ctr"/>
          <a:lstStyle>
            <a:lvl1pPr>
              <a:defRPr lang="en-US" sz="2667" cap="small" baseline="0" dirty="0">
                <a:solidFill>
                  <a:schemeClr val="tx1">
                    <a:lumMod val="75000"/>
                    <a:lumOff val="25000"/>
                  </a:schemeClr>
                </a:solidFill>
                <a:latin typeface="Arial" panose="020B0604020202020204" pitchFamily="34" charset="0"/>
                <a:cs typeface="Arial" panose="020B0604020202020204" pitchFamily="34" charset="0"/>
              </a:defRPr>
            </a:lvl1pPr>
          </a:lstStyle>
          <a:p>
            <a:pPr marL="0" lvl="0"/>
            <a:r>
              <a:rPr lang="en-US"/>
              <a:t>Click to edit Master title style</a:t>
            </a:r>
          </a:p>
        </p:txBody>
      </p:sp>
      <p:pic>
        <p:nvPicPr>
          <p:cNvPr id="21" name="Picture 20">
            <a:extLst>
              <a:ext uri="{FF2B5EF4-FFF2-40B4-BE49-F238E27FC236}">
                <a16:creationId xmlns:a16="http://schemas.microsoft.com/office/drawing/2014/main" id="{936F0C65-142E-584B-A870-2717100F2E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 y="0"/>
            <a:ext cx="6095999" cy="508000"/>
          </a:xfrm>
          <a:prstGeom prst="rect">
            <a:avLst/>
          </a:prstGeom>
        </p:spPr>
      </p:pic>
      <p:sp>
        <p:nvSpPr>
          <p:cNvPr id="22" name="Rectangle 21">
            <a:extLst>
              <a:ext uri="{FF2B5EF4-FFF2-40B4-BE49-F238E27FC236}">
                <a16:creationId xmlns:a16="http://schemas.microsoft.com/office/drawing/2014/main" id="{444CA31D-4F61-BD4E-BDC9-B68114FD18FB}"/>
              </a:ext>
            </a:extLst>
          </p:cNvPr>
          <p:cNvSpPr/>
          <p:nvPr userDrawn="1"/>
        </p:nvSpPr>
        <p:spPr>
          <a:xfrm>
            <a:off x="6094221" y="0"/>
            <a:ext cx="6097779" cy="5080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4" name="Straight Connector 23">
            <a:extLst>
              <a:ext uri="{FF2B5EF4-FFF2-40B4-BE49-F238E27FC236}">
                <a16:creationId xmlns:a16="http://schemas.microsoft.com/office/drawing/2014/main" id="{7C3528CD-D474-4F88-8270-2988B637097F}"/>
              </a:ext>
            </a:extLst>
          </p:cNvPr>
          <p:cNvCxnSpPr>
            <a:cxnSpLocks/>
          </p:cNvCxnSpPr>
          <p:nvPr userDrawn="1"/>
        </p:nvCxnSpPr>
        <p:spPr>
          <a:xfrm>
            <a:off x="541865" y="1073551"/>
            <a:ext cx="1110691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345925"/>
      </p:ext>
    </p:extLst>
  </p:cSld>
  <p:clrMapOvr>
    <a:masterClrMapping/>
  </p:clrMapOvr>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ide by side content-option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A35DF9-5584-9E4E-B5D4-B473BB5946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19676"/>
            <a:ext cx="12192000" cy="541867"/>
          </a:xfrm>
          <a:prstGeom prst="rect">
            <a:avLst/>
          </a:prstGeom>
        </p:spPr>
      </p:pic>
      <p:sp>
        <p:nvSpPr>
          <p:cNvPr id="23" name="Content Placeholder 2">
            <a:extLst>
              <a:ext uri="{FF2B5EF4-FFF2-40B4-BE49-F238E27FC236}">
                <a16:creationId xmlns:a16="http://schemas.microsoft.com/office/drawing/2014/main" id="{3A8FCFEE-3CB5-4A66-B883-B4C704B541EE}"/>
              </a:ext>
            </a:extLst>
          </p:cNvPr>
          <p:cNvSpPr>
            <a:spLocks noGrp="1"/>
          </p:cNvSpPr>
          <p:nvPr>
            <p:ph idx="1"/>
          </p:nvPr>
        </p:nvSpPr>
        <p:spPr>
          <a:xfrm>
            <a:off x="541866" y="1085253"/>
            <a:ext cx="5503335" cy="5054629"/>
          </a:xfrm>
          <a:prstGeom prst="rect">
            <a:avLst/>
          </a:prstGeom>
          <a:noFill/>
          <a:ln>
            <a:solidFill>
              <a:schemeClr val="bg1">
                <a:lumMod val="75000"/>
              </a:schemeClr>
            </a:solidFill>
          </a:ln>
        </p:spPr>
        <p:txBody>
          <a:bodyPr lIns="45720" rIns="45720">
            <a:noAutofit/>
          </a:bodyPr>
          <a:lstStyle>
            <a:lvl1pPr marL="304792" indent="-304792">
              <a:buClr>
                <a:srgbClr val="E80032"/>
              </a:buClr>
              <a:buFont typeface="Wingdings" panose="05000000000000000000" pitchFamily="2" charset="2"/>
              <a:buChar char="§"/>
              <a:defRPr sz="2133">
                <a:solidFill>
                  <a:schemeClr val="tx1">
                    <a:lumMod val="75000"/>
                    <a:lumOff val="25000"/>
                  </a:schemeClr>
                </a:solidFill>
                <a:latin typeface="Arial" panose="020B0604020202020204" pitchFamily="34" charset="0"/>
                <a:cs typeface="Arial" panose="020B0604020202020204" pitchFamily="34" charset="0"/>
              </a:defRPr>
            </a:lvl1pPr>
            <a:lvl2pPr marL="609585" indent="-304792">
              <a:buClr>
                <a:srgbClr val="E80032"/>
              </a:buClr>
              <a:buSzPct val="80000"/>
              <a:buFont typeface="Wingdings" panose="05000000000000000000" pitchFamily="2" charset="2"/>
              <a:buChar char="Ø"/>
              <a:defRPr sz="1867">
                <a:solidFill>
                  <a:schemeClr val="tx1">
                    <a:lumMod val="75000"/>
                    <a:lumOff val="25000"/>
                  </a:schemeClr>
                </a:solidFill>
                <a:latin typeface="Arial" panose="020B0604020202020204" pitchFamily="34" charset="0"/>
                <a:cs typeface="Arial" panose="020B0604020202020204" pitchFamily="34" charset="0"/>
              </a:defRPr>
            </a:lvl2pPr>
            <a:lvl3pPr marL="914377" indent="-304792">
              <a:buClr>
                <a:srgbClr val="E80032"/>
              </a:buClr>
              <a:buSzPct val="80000"/>
              <a:buFont typeface="Wingdings" panose="05000000000000000000" pitchFamily="2" charset="2"/>
              <a:buChar char="ü"/>
              <a:defRPr sz="1733">
                <a:solidFill>
                  <a:schemeClr val="tx1">
                    <a:lumMod val="75000"/>
                    <a:lumOff val="25000"/>
                  </a:schemeClr>
                </a:solidFill>
                <a:latin typeface="Arial" panose="020B0604020202020204" pitchFamily="34" charset="0"/>
                <a:cs typeface="Arial" panose="020B0604020202020204" pitchFamily="34" charset="0"/>
              </a:defRPr>
            </a:lvl3pPr>
            <a:lvl4pPr>
              <a:defRPr sz="2400"/>
            </a:lvl4pPr>
            <a:lvl5pPr>
              <a:defRPr sz="2400"/>
            </a:lvl5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4F73913F-0226-4B28-AAC5-39D4FDF44805}"/>
              </a:ext>
            </a:extLst>
          </p:cNvPr>
          <p:cNvSpPr>
            <a:spLocks noGrp="1"/>
          </p:cNvSpPr>
          <p:nvPr>
            <p:ph idx="13"/>
          </p:nvPr>
        </p:nvSpPr>
        <p:spPr>
          <a:xfrm>
            <a:off x="6146800" y="1085253"/>
            <a:ext cx="5503333" cy="5054629"/>
          </a:xfrm>
          <a:prstGeom prst="rect">
            <a:avLst/>
          </a:prstGeom>
          <a:noFill/>
          <a:ln>
            <a:solidFill>
              <a:schemeClr val="bg1">
                <a:lumMod val="75000"/>
              </a:schemeClr>
            </a:solidFill>
          </a:ln>
        </p:spPr>
        <p:txBody>
          <a:bodyPr lIns="45720" rIns="45720">
            <a:noAutofit/>
          </a:bodyPr>
          <a:lstStyle>
            <a:lvl1pPr marL="304792" indent="-304792">
              <a:buClr>
                <a:srgbClr val="E80032"/>
              </a:buClr>
              <a:buFont typeface="Wingdings" panose="05000000000000000000" pitchFamily="2" charset="2"/>
              <a:buChar char="§"/>
              <a:defRPr sz="2133">
                <a:solidFill>
                  <a:schemeClr val="tx1">
                    <a:lumMod val="75000"/>
                    <a:lumOff val="25000"/>
                  </a:schemeClr>
                </a:solidFill>
                <a:latin typeface="Arial" panose="020B0604020202020204" pitchFamily="34" charset="0"/>
                <a:cs typeface="Arial" panose="020B0604020202020204" pitchFamily="34" charset="0"/>
              </a:defRPr>
            </a:lvl1pPr>
            <a:lvl2pPr marL="609585" indent="-304792">
              <a:buClr>
                <a:srgbClr val="E80032"/>
              </a:buClr>
              <a:buSzPct val="80000"/>
              <a:buFont typeface="Wingdings" panose="05000000000000000000" pitchFamily="2" charset="2"/>
              <a:buChar char="Ø"/>
              <a:defRPr sz="1867">
                <a:solidFill>
                  <a:schemeClr val="tx1">
                    <a:lumMod val="75000"/>
                    <a:lumOff val="25000"/>
                  </a:schemeClr>
                </a:solidFill>
                <a:latin typeface="Arial" panose="020B0604020202020204" pitchFamily="34" charset="0"/>
                <a:cs typeface="Arial" panose="020B0604020202020204" pitchFamily="34" charset="0"/>
              </a:defRPr>
            </a:lvl2pPr>
            <a:lvl3pPr marL="914377" indent="-304792">
              <a:buClr>
                <a:srgbClr val="E80032"/>
              </a:buClr>
              <a:buSzPct val="80000"/>
              <a:buFont typeface="Wingdings" panose="05000000000000000000" pitchFamily="2" charset="2"/>
              <a:buChar char="ü"/>
              <a:defRPr sz="1733">
                <a:solidFill>
                  <a:schemeClr val="tx1">
                    <a:lumMod val="75000"/>
                    <a:lumOff val="25000"/>
                  </a:schemeClr>
                </a:solidFill>
                <a:latin typeface="Arial" panose="020B0604020202020204" pitchFamily="34" charset="0"/>
                <a:cs typeface="Arial" panose="020B0604020202020204" pitchFamily="34" charset="0"/>
              </a:defRPr>
            </a:lvl3pPr>
            <a:lvl4pPr>
              <a:defRPr sz="2400"/>
            </a:lvl4pPr>
            <a:lvl5pPr>
              <a:defRPr sz="2400"/>
            </a:lvl5pPr>
          </a:lstStyle>
          <a:p>
            <a:pPr lvl="0"/>
            <a:r>
              <a:rPr lang="en-US"/>
              <a:t>Edit Master text styles</a:t>
            </a:r>
          </a:p>
          <a:p>
            <a:pPr lvl="1"/>
            <a:r>
              <a:rPr lang="en-US"/>
              <a:t>Second level</a:t>
            </a:r>
          </a:p>
          <a:p>
            <a:pPr lvl="2"/>
            <a:r>
              <a:rPr lang="en-US"/>
              <a:t>Third level</a:t>
            </a:r>
          </a:p>
        </p:txBody>
      </p:sp>
      <p:sp>
        <p:nvSpPr>
          <p:cNvPr id="28" name="Slide Number Placeholder 3">
            <a:extLst>
              <a:ext uri="{FF2B5EF4-FFF2-40B4-BE49-F238E27FC236}">
                <a16:creationId xmlns:a16="http://schemas.microsoft.com/office/drawing/2014/main" id="{81DE34CD-E61D-4FA8-ACC1-67A1F24A3A4D}"/>
              </a:ext>
            </a:extLst>
          </p:cNvPr>
          <p:cNvSpPr>
            <a:spLocks noGrp="1"/>
          </p:cNvSpPr>
          <p:nvPr>
            <p:ph type="sldNum" sz="quarter" idx="11"/>
          </p:nvPr>
        </p:nvSpPr>
        <p:spPr>
          <a:xfrm>
            <a:off x="11019266" y="6487075"/>
            <a:ext cx="624551" cy="365760"/>
          </a:xfrm>
          <a:prstGeom prst="rect">
            <a:avLst/>
          </a:prstGeom>
          <a:noFill/>
        </p:spPr>
        <p:txBody>
          <a:bodyPr anchor="ctr"/>
          <a:lstStyle>
            <a:lvl1pPr algn="r">
              <a:defRPr sz="1200" b="1">
                <a:solidFill>
                  <a:schemeClr val="tx1">
                    <a:lumMod val="60000"/>
                    <a:lumOff val="40000"/>
                  </a:schemeClr>
                </a:solidFill>
                <a:latin typeface="Arial" panose="020B0604020202020204" pitchFamily="34" charset="0"/>
                <a:cs typeface="Arial" panose="020B0604020202020204" pitchFamily="34" charset="0"/>
              </a:defRPr>
            </a:lvl1pPr>
          </a:lstStyle>
          <a:p>
            <a:fld id="{B6D1532F-61F1-B941-ACDF-6BC65E0B4055}" type="slidenum">
              <a:rPr lang="en-US" smtClean="0"/>
              <a:pPr/>
              <a:t>‹#›</a:t>
            </a:fld>
            <a:endParaRPr lang="en-US"/>
          </a:p>
        </p:txBody>
      </p:sp>
      <p:sp>
        <p:nvSpPr>
          <p:cNvPr id="29" name="Footer Placeholder 2">
            <a:extLst>
              <a:ext uri="{FF2B5EF4-FFF2-40B4-BE49-F238E27FC236}">
                <a16:creationId xmlns:a16="http://schemas.microsoft.com/office/drawing/2014/main" id="{D2B22BB1-91BE-41E5-AFBB-E2ECEFA427AD}"/>
              </a:ext>
            </a:extLst>
          </p:cNvPr>
          <p:cNvSpPr>
            <a:spLocks noGrp="1"/>
          </p:cNvSpPr>
          <p:nvPr>
            <p:ph type="ftr" sz="quarter" idx="10"/>
          </p:nvPr>
        </p:nvSpPr>
        <p:spPr>
          <a:xfrm>
            <a:off x="539748" y="6487075"/>
            <a:ext cx="4023360" cy="365760"/>
          </a:xfrm>
          <a:prstGeom prst="rect">
            <a:avLst/>
          </a:prstGeom>
        </p:spPr>
        <p:txBody>
          <a:bodyPr lIns="45720" rIns="45720" anchor="ctr"/>
          <a:lstStyle>
            <a:lvl1pPr algn="l">
              <a:defRPr sz="1200">
                <a:solidFill>
                  <a:schemeClr val="tx1">
                    <a:lumMod val="60000"/>
                    <a:lumOff val="40000"/>
                  </a:schemeClr>
                </a:solidFill>
                <a:latin typeface="Arial" panose="020B0604020202020204" pitchFamily="34" charset="0"/>
                <a:cs typeface="Arial" panose="020B0604020202020204" pitchFamily="34" charset="0"/>
              </a:defRPr>
            </a:lvl1pPr>
          </a:lstStyle>
          <a:p>
            <a:r>
              <a:rPr lang="en-US"/>
              <a:t>Dow Restricted</a:t>
            </a:r>
          </a:p>
        </p:txBody>
      </p:sp>
      <p:sp>
        <p:nvSpPr>
          <p:cNvPr id="30" name="Date Placeholder 4">
            <a:extLst>
              <a:ext uri="{FF2B5EF4-FFF2-40B4-BE49-F238E27FC236}">
                <a16:creationId xmlns:a16="http://schemas.microsoft.com/office/drawing/2014/main" id="{C6C6C2DB-CFEA-471E-8F61-D8C09093D1B3}"/>
              </a:ext>
            </a:extLst>
          </p:cNvPr>
          <p:cNvSpPr>
            <a:spLocks noGrp="1"/>
          </p:cNvSpPr>
          <p:nvPr>
            <p:ph type="dt" sz="half" idx="12"/>
          </p:nvPr>
        </p:nvSpPr>
        <p:spPr>
          <a:xfrm>
            <a:off x="7821084" y="6487075"/>
            <a:ext cx="3101421" cy="365760"/>
          </a:xfrm>
          <a:prstGeom prst="rect">
            <a:avLst/>
          </a:prstGeom>
        </p:spPr>
        <p:txBody>
          <a:bodyPr anchor="ctr"/>
          <a:lstStyle>
            <a:lvl1pPr algn="r">
              <a:defRPr sz="1200">
                <a:solidFill>
                  <a:schemeClr val="tx1">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32" name="Title 1">
            <a:extLst>
              <a:ext uri="{FF2B5EF4-FFF2-40B4-BE49-F238E27FC236}">
                <a16:creationId xmlns:a16="http://schemas.microsoft.com/office/drawing/2014/main" id="{004B87FB-ADA9-46D4-8FB7-72CF7CAC96B1}"/>
              </a:ext>
            </a:extLst>
          </p:cNvPr>
          <p:cNvSpPr>
            <a:spLocks noGrp="1"/>
          </p:cNvSpPr>
          <p:nvPr>
            <p:ph type="title"/>
          </p:nvPr>
        </p:nvSpPr>
        <p:spPr>
          <a:xfrm>
            <a:off x="541297" y="508000"/>
            <a:ext cx="11106912" cy="560832"/>
          </a:xfrm>
          <a:prstGeom prst="rect">
            <a:avLst/>
          </a:prstGeom>
        </p:spPr>
        <p:txBody>
          <a:bodyPr lIns="45720" rIns="45720" anchor="ctr"/>
          <a:lstStyle>
            <a:lvl1pPr>
              <a:defRPr lang="en-US" sz="2667" cap="small" baseline="0" dirty="0">
                <a:solidFill>
                  <a:schemeClr val="tx1">
                    <a:lumMod val="75000"/>
                    <a:lumOff val="25000"/>
                  </a:schemeClr>
                </a:solidFill>
                <a:latin typeface="Arial" panose="020B0604020202020204" pitchFamily="34" charset="0"/>
                <a:cs typeface="Arial" panose="020B0604020202020204" pitchFamily="34" charset="0"/>
              </a:defRPr>
            </a:lvl1pPr>
          </a:lstStyle>
          <a:p>
            <a:pPr marL="0" lvl="0"/>
            <a:r>
              <a:rPr lang="en-US"/>
              <a:t>Click to edit Master title style</a:t>
            </a:r>
          </a:p>
        </p:txBody>
      </p:sp>
      <p:pic>
        <p:nvPicPr>
          <p:cNvPr id="33" name="Picture 32">
            <a:extLst>
              <a:ext uri="{FF2B5EF4-FFF2-40B4-BE49-F238E27FC236}">
                <a16:creationId xmlns:a16="http://schemas.microsoft.com/office/drawing/2014/main" id="{936F0C65-142E-584B-A870-2717100F2E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 y="0"/>
            <a:ext cx="6095999" cy="508000"/>
          </a:xfrm>
          <a:prstGeom prst="rect">
            <a:avLst/>
          </a:prstGeom>
        </p:spPr>
      </p:pic>
      <p:sp>
        <p:nvSpPr>
          <p:cNvPr id="34" name="Rectangle 33">
            <a:extLst>
              <a:ext uri="{FF2B5EF4-FFF2-40B4-BE49-F238E27FC236}">
                <a16:creationId xmlns:a16="http://schemas.microsoft.com/office/drawing/2014/main" id="{444CA31D-4F61-BD4E-BDC9-B68114FD18FB}"/>
              </a:ext>
            </a:extLst>
          </p:cNvPr>
          <p:cNvSpPr/>
          <p:nvPr userDrawn="1"/>
        </p:nvSpPr>
        <p:spPr>
          <a:xfrm>
            <a:off x="6094221" y="0"/>
            <a:ext cx="6097779" cy="5080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5" name="Straight Connector 14">
            <a:extLst>
              <a:ext uri="{FF2B5EF4-FFF2-40B4-BE49-F238E27FC236}">
                <a16:creationId xmlns:a16="http://schemas.microsoft.com/office/drawing/2014/main" id="{7C3528CD-D474-4F88-8270-2988B637097F}"/>
              </a:ext>
            </a:extLst>
          </p:cNvPr>
          <p:cNvCxnSpPr>
            <a:cxnSpLocks/>
          </p:cNvCxnSpPr>
          <p:nvPr userDrawn="1"/>
        </p:nvCxnSpPr>
        <p:spPr>
          <a:xfrm>
            <a:off x="541865" y="1073551"/>
            <a:ext cx="1110691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730598"/>
      </p:ext>
    </p:extLst>
  </p:cSld>
  <p:clrMapOvr>
    <a:masterClrMapping/>
  </p:clrMapOvr>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3 photo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79A04BE-451A-4248-8C49-750C0C262C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19676"/>
            <a:ext cx="12192000" cy="541867"/>
          </a:xfrm>
          <a:prstGeom prst="rect">
            <a:avLst/>
          </a:prstGeom>
        </p:spPr>
      </p:pic>
      <p:sp>
        <p:nvSpPr>
          <p:cNvPr id="2" name="Title 1">
            <a:extLst>
              <a:ext uri="{FF2B5EF4-FFF2-40B4-BE49-F238E27FC236}">
                <a16:creationId xmlns:a16="http://schemas.microsoft.com/office/drawing/2014/main" id="{004B87FB-ADA9-46D4-8FB7-72CF7CAC96B1}"/>
              </a:ext>
            </a:extLst>
          </p:cNvPr>
          <p:cNvSpPr>
            <a:spLocks noGrp="1"/>
          </p:cNvSpPr>
          <p:nvPr>
            <p:ph type="title"/>
          </p:nvPr>
        </p:nvSpPr>
        <p:spPr>
          <a:xfrm>
            <a:off x="541297" y="123735"/>
            <a:ext cx="11106912" cy="560832"/>
          </a:xfrm>
          <a:prstGeom prst="rect">
            <a:avLst/>
          </a:prstGeom>
        </p:spPr>
        <p:txBody>
          <a:bodyPr lIns="45720" rIns="45720" anchor="ctr"/>
          <a:lstStyle>
            <a:lvl1pPr>
              <a:defRPr lang="en-US" sz="2667" cap="small" baseline="0" dirty="0">
                <a:solidFill>
                  <a:schemeClr val="tx1">
                    <a:lumMod val="75000"/>
                    <a:lumOff val="25000"/>
                  </a:schemeClr>
                </a:solidFill>
                <a:latin typeface="Arial" panose="020B0604020202020204" pitchFamily="34" charset="0"/>
                <a:cs typeface="Arial" panose="020B0604020202020204" pitchFamily="34" charset="0"/>
              </a:defRPr>
            </a:lvl1pPr>
          </a:lstStyle>
          <a:p>
            <a:pPr marL="0" lvl="0"/>
            <a:r>
              <a:rPr lang="en-US"/>
              <a:t>Click to edit Master title style</a:t>
            </a:r>
          </a:p>
        </p:txBody>
      </p:sp>
      <p:sp>
        <p:nvSpPr>
          <p:cNvPr id="16" name="Slide Number Placeholder 3">
            <a:extLst>
              <a:ext uri="{FF2B5EF4-FFF2-40B4-BE49-F238E27FC236}">
                <a16:creationId xmlns:a16="http://schemas.microsoft.com/office/drawing/2014/main" id="{81DE34CD-E61D-4FA8-ACC1-67A1F24A3A4D}"/>
              </a:ext>
            </a:extLst>
          </p:cNvPr>
          <p:cNvSpPr>
            <a:spLocks noGrp="1"/>
          </p:cNvSpPr>
          <p:nvPr>
            <p:ph type="sldNum" sz="quarter" idx="11"/>
          </p:nvPr>
        </p:nvSpPr>
        <p:spPr>
          <a:xfrm>
            <a:off x="11019266" y="6487075"/>
            <a:ext cx="624551" cy="365760"/>
          </a:xfrm>
          <a:prstGeom prst="rect">
            <a:avLst/>
          </a:prstGeom>
          <a:noFill/>
        </p:spPr>
        <p:txBody>
          <a:bodyPr anchor="ctr"/>
          <a:lstStyle>
            <a:lvl1pPr algn="r">
              <a:defRPr sz="1200" b="1">
                <a:solidFill>
                  <a:schemeClr val="tx1">
                    <a:lumMod val="60000"/>
                    <a:lumOff val="40000"/>
                  </a:schemeClr>
                </a:solidFill>
                <a:latin typeface="Arial" panose="020B0604020202020204" pitchFamily="34" charset="0"/>
                <a:cs typeface="Arial" panose="020B0604020202020204" pitchFamily="34" charset="0"/>
              </a:defRPr>
            </a:lvl1pPr>
          </a:lstStyle>
          <a:p>
            <a:fld id="{B6D1532F-61F1-B941-ACDF-6BC65E0B4055}" type="slidenum">
              <a:rPr lang="en-US" smtClean="0"/>
              <a:pPr/>
              <a:t>‹#›</a:t>
            </a:fld>
            <a:endParaRPr lang="en-US"/>
          </a:p>
        </p:txBody>
      </p:sp>
      <p:sp>
        <p:nvSpPr>
          <p:cNvPr id="19" name="Footer Placeholder 2">
            <a:extLst>
              <a:ext uri="{FF2B5EF4-FFF2-40B4-BE49-F238E27FC236}">
                <a16:creationId xmlns:a16="http://schemas.microsoft.com/office/drawing/2014/main" id="{D2B22BB1-91BE-41E5-AFBB-E2ECEFA427AD}"/>
              </a:ext>
            </a:extLst>
          </p:cNvPr>
          <p:cNvSpPr>
            <a:spLocks noGrp="1"/>
          </p:cNvSpPr>
          <p:nvPr>
            <p:ph type="ftr" sz="quarter" idx="10"/>
          </p:nvPr>
        </p:nvSpPr>
        <p:spPr>
          <a:xfrm>
            <a:off x="539748" y="6487075"/>
            <a:ext cx="4023360" cy="365760"/>
          </a:xfrm>
          <a:prstGeom prst="rect">
            <a:avLst/>
          </a:prstGeom>
        </p:spPr>
        <p:txBody>
          <a:bodyPr lIns="45720" rIns="45720" anchor="ctr"/>
          <a:lstStyle>
            <a:lvl1pPr algn="l">
              <a:defRPr sz="1200">
                <a:solidFill>
                  <a:schemeClr val="tx1">
                    <a:lumMod val="60000"/>
                    <a:lumOff val="40000"/>
                  </a:schemeClr>
                </a:solidFill>
                <a:latin typeface="Arial" panose="020B0604020202020204" pitchFamily="34" charset="0"/>
                <a:cs typeface="Arial" panose="020B0604020202020204" pitchFamily="34" charset="0"/>
              </a:defRPr>
            </a:lvl1pPr>
          </a:lstStyle>
          <a:p>
            <a:r>
              <a:rPr lang="en-US"/>
              <a:t>Dow Restricted</a:t>
            </a:r>
          </a:p>
        </p:txBody>
      </p:sp>
      <p:sp>
        <p:nvSpPr>
          <p:cNvPr id="20" name="Date Placeholder 4">
            <a:extLst>
              <a:ext uri="{FF2B5EF4-FFF2-40B4-BE49-F238E27FC236}">
                <a16:creationId xmlns:a16="http://schemas.microsoft.com/office/drawing/2014/main" id="{C6C6C2DB-CFEA-471E-8F61-D8C09093D1B3}"/>
              </a:ext>
            </a:extLst>
          </p:cNvPr>
          <p:cNvSpPr>
            <a:spLocks noGrp="1"/>
          </p:cNvSpPr>
          <p:nvPr>
            <p:ph type="dt" sz="half" idx="12"/>
          </p:nvPr>
        </p:nvSpPr>
        <p:spPr>
          <a:xfrm>
            <a:off x="7821084" y="6487075"/>
            <a:ext cx="3101421" cy="365760"/>
          </a:xfrm>
          <a:prstGeom prst="rect">
            <a:avLst/>
          </a:prstGeom>
        </p:spPr>
        <p:txBody>
          <a:bodyPr anchor="ctr"/>
          <a:lstStyle>
            <a:lvl1pPr algn="r">
              <a:defRPr sz="1200">
                <a:solidFill>
                  <a:schemeClr val="tx1">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17" name="Picture Placeholder 8">
            <a:extLst>
              <a:ext uri="{FF2B5EF4-FFF2-40B4-BE49-F238E27FC236}">
                <a16:creationId xmlns:a16="http://schemas.microsoft.com/office/drawing/2014/main" id="{73D256F6-88BC-2F4F-961E-B0C3FDE24744}"/>
              </a:ext>
            </a:extLst>
          </p:cNvPr>
          <p:cNvSpPr>
            <a:spLocks noGrp="1"/>
          </p:cNvSpPr>
          <p:nvPr>
            <p:ph type="pic" sz="quarter" idx="14"/>
          </p:nvPr>
        </p:nvSpPr>
        <p:spPr>
          <a:xfrm>
            <a:off x="539748" y="1005035"/>
            <a:ext cx="3352800" cy="3543728"/>
          </a:xfrm>
          <a:prstGeom prst="rect">
            <a:avLst/>
          </a:prstGeom>
          <a:solidFill>
            <a:srgbClr val="E3E6E8"/>
          </a:solidFill>
          <a:ln>
            <a:noFill/>
          </a:ln>
        </p:spPr>
        <p:txBody>
          <a:bodyPr>
            <a:normAutofit/>
          </a:bodyPr>
          <a:lstStyle>
            <a:lvl1pPr>
              <a:defRPr sz="1867">
                <a:solidFill>
                  <a:schemeClr val="bg1">
                    <a:lumMod val="50000"/>
                  </a:schemeClr>
                </a:solidFill>
              </a:defRPr>
            </a:lvl1pPr>
          </a:lstStyle>
          <a:p>
            <a:r>
              <a:rPr lang="en-US"/>
              <a:t>Click icon to add picture</a:t>
            </a:r>
          </a:p>
        </p:txBody>
      </p:sp>
      <p:sp>
        <p:nvSpPr>
          <p:cNvPr id="18" name="Text Placeholder 6">
            <a:extLst>
              <a:ext uri="{FF2B5EF4-FFF2-40B4-BE49-F238E27FC236}">
                <a16:creationId xmlns:a16="http://schemas.microsoft.com/office/drawing/2014/main" id="{07A8E615-2CDD-8945-A396-D3412A1CD974}"/>
              </a:ext>
            </a:extLst>
          </p:cNvPr>
          <p:cNvSpPr>
            <a:spLocks noGrp="1"/>
          </p:cNvSpPr>
          <p:nvPr>
            <p:ph type="body" sz="quarter" idx="15"/>
          </p:nvPr>
        </p:nvSpPr>
        <p:spPr>
          <a:xfrm>
            <a:off x="539748" y="4755584"/>
            <a:ext cx="3352800" cy="1166245"/>
          </a:xfrm>
          <a:prstGeom prst="rect">
            <a:avLst/>
          </a:prstGeom>
        </p:spPr>
        <p:txBody>
          <a:bodyPr>
            <a:noAutofit/>
          </a:bodyPr>
          <a:lstStyle>
            <a:lvl1pPr marL="0" indent="0">
              <a:buNone/>
              <a:defRPr sz="2133"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Picture Placeholder 8">
            <a:extLst>
              <a:ext uri="{FF2B5EF4-FFF2-40B4-BE49-F238E27FC236}">
                <a16:creationId xmlns:a16="http://schemas.microsoft.com/office/drawing/2014/main" id="{C32947CB-ED90-894B-BE90-467B0E74038C}"/>
              </a:ext>
            </a:extLst>
          </p:cNvPr>
          <p:cNvSpPr>
            <a:spLocks noGrp="1"/>
          </p:cNvSpPr>
          <p:nvPr>
            <p:ph type="pic" sz="quarter" idx="16"/>
          </p:nvPr>
        </p:nvSpPr>
        <p:spPr>
          <a:xfrm>
            <a:off x="4417823" y="1005035"/>
            <a:ext cx="3352800" cy="3543728"/>
          </a:xfrm>
          <a:prstGeom prst="rect">
            <a:avLst/>
          </a:prstGeom>
          <a:solidFill>
            <a:srgbClr val="E3E6E8"/>
          </a:solidFill>
          <a:ln>
            <a:noFill/>
          </a:ln>
        </p:spPr>
        <p:txBody>
          <a:bodyPr>
            <a:normAutofit/>
          </a:bodyPr>
          <a:lstStyle>
            <a:lvl1pPr>
              <a:defRPr sz="1867">
                <a:solidFill>
                  <a:schemeClr val="bg1">
                    <a:lumMod val="50000"/>
                  </a:schemeClr>
                </a:solidFill>
              </a:defRPr>
            </a:lvl1pPr>
          </a:lstStyle>
          <a:p>
            <a:r>
              <a:rPr lang="en-US"/>
              <a:t>Click icon to add picture</a:t>
            </a:r>
          </a:p>
        </p:txBody>
      </p:sp>
      <p:sp>
        <p:nvSpPr>
          <p:cNvPr id="23" name="Picture Placeholder 8">
            <a:extLst>
              <a:ext uri="{FF2B5EF4-FFF2-40B4-BE49-F238E27FC236}">
                <a16:creationId xmlns:a16="http://schemas.microsoft.com/office/drawing/2014/main" id="{A67B3E8C-45FF-F943-9E47-C3541CC383B8}"/>
              </a:ext>
            </a:extLst>
          </p:cNvPr>
          <p:cNvSpPr>
            <a:spLocks noGrp="1"/>
          </p:cNvSpPr>
          <p:nvPr>
            <p:ph type="pic" sz="quarter" idx="18"/>
          </p:nvPr>
        </p:nvSpPr>
        <p:spPr>
          <a:xfrm>
            <a:off x="8291016" y="1005035"/>
            <a:ext cx="3352800" cy="3543728"/>
          </a:xfrm>
          <a:prstGeom prst="rect">
            <a:avLst/>
          </a:prstGeom>
          <a:solidFill>
            <a:srgbClr val="E3E6E8"/>
          </a:solidFill>
          <a:ln>
            <a:noFill/>
          </a:ln>
        </p:spPr>
        <p:txBody>
          <a:bodyPr>
            <a:normAutofit/>
          </a:bodyPr>
          <a:lstStyle>
            <a:lvl1pPr>
              <a:defRPr sz="1867">
                <a:solidFill>
                  <a:schemeClr val="bg1">
                    <a:lumMod val="50000"/>
                  </a:schemeClr>
                </a:solidFill>
              </a:defRPr>
            </a:lvl1pPr>
          </a:lstStyle>
          <a:p>
            <a:r>
              <a:rPr lang="en-US"/>
              <a:t>Click icon to add picture</a:t>
            </a:r>
          </a:p>
        </p:txBody>
      </p:sp>
      <p:sp>
        <p:nvSpPr>
          <p:cNvPr id="24" name="Text Placeholder 6">
            <a:extLst>
              <a:ext uri="{FF2B5EF4-FFF2-40B4-BE49-F238E27FC236}">
                <a16:creationId xmlns:a16="http://schemas.microsoft.com/office/drawing/2014/main" id="{07A8E615-2CDD-8945-A396-D3412A1CD974}"/>
              </a:ext>
            </a:extLst>
          </p:cNvPr>
          <p:cNvSpPr>
            <a:spLocks noGrp="1"/>
          </p:cNvSpPr>
          <p:nvPr>
            <p:ph type="body" sz="quarter" idx="19"/>
          </p:nvPr>
        </p:nvSpPr>
        <p:spPr>
          <a:xfrm>
            <a:off x="4417823" y="4755584"/>
            <a:ext cx="3352800" cy="1166245"/>
          </a:xfrm>
          <a:prstGeom prst="rect">
            <a:avLst/>
          </a:prstGeom>
        </p:spPr>
        <p:txBody>
          <a:bodyPr>
            <a:noAutofit/>
          </a:bodyPr>
          <a:lstStyle>
            <a:lvl1pPr marL="0" indent="0">
              <a:buNone/>
              <a:defRPr sz="2133"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6">
            <a:extLst>
              <a:ext uri="{FF2B5EF4-FFF2-40B4-BE49-F238E27FC236}">
                <a16:creationId xmlns:a16="http://schemas.microsoft.com/office/drawing/2014/main" id="{07A8E615-2CDD-8945-A396-D3412A1CD974}"/>
              </a:ext>
            </a:extLst>
          </p:cNvPr>
          <p:cNvSpPr>
            <a:spLocks noGrp="1"/>
          </p:cNvSpPr>
          <p:nvPr>
            <p:ph type="body" sz="quarter" idx="20"/>
          </p:nvPr>
        </p:nvSpPr>
        <p:spPr>
          <a:xfrm>
            <a:off x="8291016" y="4755584"/>
            <a:ext cx="3352800" cy="1166245"/>
          </a:xfrm>
          <a:prstGeom prst="rect">
            <a:avLst/>
          </a:prstGeom>
        </p:spPr>
        <p:txBody>
          <a:bodyPr>
            <a:noAutofit/>
          </a:bodyPr>
          <a:lstStyle>
            <a:lvl1pPr marL="0" indent="0">
              <a:buNone/>
              <a:defRPr sz="2133"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cxnSp>
        <p:nvCxnSpPr>
          <p:cNvPr id="28" name="Straight Connector 27">
            <a:extLst>
              <a:ext uri="{FF2B5EF4-FFF2-40B4-BE49-F238E27FC236}">
                <a16:creationId xmlns:a16="http://schemas.microsoft.com/office/drawing/2014/main" id="{7C3528CD-D474-4F88-8270-2988B637097F}"/>
              </a:ext>
            </a:extLst>
          </p:cNvPr>
          <p:cNvCxnSpPr>
            <a:cxnSpLocks/>
          </p:cNvCxnSpPr>
          <p:nvPr userDrawn="1"/>
        </p:nvCxnSpPr>
        <p:spPr>
          <a:xfrm>
            <a:off x="541865" y="700988"/>
            <a:ext cx="11106912" cy="0"/>
          </a:xfrm>
          <a:prstGeom prst="line">
            <a:avLst/>
          </a:prstGeom>
          <a:ln w="9525">
            <a:solidFill>
              <a:srgbClr val="E800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895391"/>
      </p:ext>
    </p:extLst>
  </p:cSld>
  <p:clrMapOvr>
    <a:masterClrMapping/>
  </p:clrMapOvr>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3 photos-option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26628F-B9FC-A944-8A61-C5C153DDE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19676"/>
            <a:ext cx="12192000" cy="541867"/>
          </a:xfrm>
          <a:prstGeom prst="rect">
            <a:avLst/>
          </a:prstGeom>
        </p:spPr>
      </p:pic>
      <p:sp>
        <p:nvSpPr>
          <p:cNvPr id="16" name="Slide Number Placeholder 3">
            <a:extLst>
              <a:ext uri="{FF2B5EF4-FFF2-40B4-BE49-F238E27FC236}">
                <a16:creationId xmlns:a16="http://schemas.microsoft.com/office/drawing/2014/main" id="{81DE34CD-E61D-4FA8-ACC1-67A1F24A3A4D}"/>
              </a:ext>
            </a:extLst>
          </p:cNvPr>
          <p:cNvSpPr>
            <a:spLocks noGrp="1"/>
          </p:cNvSpPr>
          <p:nvPr>
            <p:ph type="sldNum" sz="quarter" idx="11"/>
          </p:nvPr>
        </p:nvSpPr>
        <p:spPr>
          <a:xfrm>
            <a:off x="11019266" y="6487075"/>
            <a:ext cx="624551" cy="365760"/>
          </a:xfrm>
          <a:prstGeom prst="rect">
            <a:avLst/>
          </a:prstGeom>
          <a:noFill/>
        </p:spPr>
        <p:txBody>
          <a:bodyPr anchor="ctr"/>
          <a:lstStyle>
            <a:lvl1pPr algn="r">
              <a:defRPr sz="1200" b="1">
                <a:solidFill>
                  <a:schemeClr val="tx1">
                    <a:lumMod val="60000"/>
                    <a:lumOff val="40000"/>
                  </a:schemeClr>
                </a:solidFill>
                <a:latin typeface="Arial" panose="020B0604020202020204" pitchFamily="34" charset="0"/>
                <a:cs typeface="Arial" panose="020B0604020202020204" pitchFamily="34" charset="0"/>
              </a:defRPr>
            </a:lvl1pPr>
          </a:lstStyle>
          <a:p>
            <a:fld id="{B6D1532F-61F1-B941-ACDF-6BC65E0B4055}" type="slidenum">
              <a:rPr lang="en-US" smtClean="0"/>
              <a:pPr/>
              <a:t>‹#›</a:t>
            </a:fld>
            <a:endParaRPr lang="en-US"/>
          </a:p>
        </p:txBody>
      </p:sp>
      <p:sp>
        <p:nvSpPr>
          <p:cNvPr id="19" name="Footer Placeholder 2">
            <a:extLst>
              <a:ext uri="{FF2B5EF4-FFF2-40B4-BE49-F238E27FC236}">
                <a16:creationId xmlns:a16="http://schemas.microsoft.com/office/drawing/2014/main" id="{D2B22BB1-91BE-41E5-AFBB-E2ECEFA427AD}"/>
              </a:ext>
            </a:extLst>
          </p:cNvPr>
          <p:cNvSpPr>
            <a:spLocks noGrp="1"/>
          </p:cNvSpPr>
          <p:nvPr>
            <p:ph type="ftr" sz="quarter" idx="10"/>
          </p:nvPr>
        </p:nvSpPr>
        <p:spPr>
          <a:xfrm>
            <a:off x="539748" y="6487075"/>
            <a:ext cx="4023360" cy="365760"/>
          </a:xfrm>
          <a:prstGeom prst="rect">
            <a:avLst/>
          </a:prstGeom>
        </p:spPr>
        <p:txBody>
          <a:bodyPr lIns="45720" rIns="45720" anchor="ctr"/>
          <a:lstStyle>
            <a:lvl1pPr algn="l">
              <a:defRPr sz="1200">
                <a:solidFill>
                  <a:schemeClr val="tx1">
                    <a:lumMod val="60000"/>
                    <a:lumOff val="40000"/>
                  </a:schemeClr>
                </a:solidFill>
                <a:latin typeface="Arial" panose="020B0604020202020204" pitchFamily="34" charset="0"/>
                <a:cs typeface="Arial" panose="020B0604020202020204" pitchFamily="34" charset="0"/>
              </a:defRPr>
            </a:lvl1pPr>
          </a:lstStyle>
          <a:p>
            <a:r>
              <a:rPr lang="en-US"/>
              <a:t>Dow Restricted</a:t>
            </a:r>
          </a:p>
        </p:txBody>
      </p:sp>
      <p:sp>
        <p:nvSpPr>
          <p:cNvPr id="20" name="Date Placeholder 4">
            <a:extLst>
              <a:ext uri="{FF2B5EF4-FFF2-40B4-BE49-F238E27FC236}">
                <a16:creationId xmlns:a16="http://schemas.microsoft.com/office/drawing/2014/main" id="{C6C6C2DB-CFEA-471E-8F61-D8C09093D1B3}"/>
              </a:ext>
            </a:extLst>
          </p:cNvPr>
          <p:cNvSpPr>
            <a:spLocks noGrp="1"/>
          </p:cNvSpPr>
          <p:nvPr>
            <p:ph type="dt" sz="half" idx="12"/>
          </p:nvPr>
        </p:nvSpPr>
        <p:spPr>
          <a:xfrm>
            <a:off x="7821084" y="6487075"/>
            <a:ext cx="3101421" cy="365760"/>
          </a:xfrm>
          <a:prstGeom prst="rect">
            <a:avLst/>
          </a:prstGeom>
        </p:spPr>
        <p:txBody>
          <a:bodyPr anchor="ctr"/>
          <a:lstStyle>
            <a:lvl1pPr algn="r">
              <a:defRPr sz="1200">
                <a:solidFill>
                  <a:schemeClr val="tx1">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17" name="Picture Placeholder 8">
            <a:extLst>
              <a:ext uri="{FF2B5EF4-FFF2-40B4-BE49-F238E27FC236}">
                <a16:creationId xmlns:a16="http://schemas.microsoft.com/office/drawing/2014/main" id="{73D256F6-88BC-2F4F-961E-B0C3FDE24744}"/>
              </a:ext>
            </a:extLst>
          </p:cNvPr>
          <p:cNvSpPr>
            <a:spLocks noGrp="1"/>
          </p:cNvSpPr>
          <p:nvPr>
            <p:ph type="pic" sz="quarter" idx="14"/>
          </p:nvPr>
        </p:nvSpPr>
        <p:spPr>
          <a:xfrm>
            <a:off x="539748" y="1255341"/>
            <a:ext cx="3352800" cy="3403745"/>
          </a:xfrm>
          <a:prstGeom prst="rect">
            <a:avLst/>
          </a:prstGeom>
          <a:solidFill>
            <a:srgbClr val="E3E6E8"/>
          </a:solidFill>
          <a:ln>
            <a:noFill/>
          </a:ln>
        </p:spPr>
        <p:txBody>
          <a:bodyPr>
            <a:normAutofit/>
          </a:bodyPr>
          <a:lstStyle>
            <a:lvl1pPr>
              <a:defRPr sz="1867">
                <a:solidFill>
                  <a:schemeClr val="bg1">
                    <a:lumMod val="50000"/>
                  </a:schemeClr>
                </a:solidFill>
              </a:defRPr>
            </a:lvl1pPr>
          </a:lstStyle>
          <a:p>
            <a:r>
              <a:rPr lang="en-US"/>
              <a:t>Click icon to add picture</a:t>
            </a:r>
          </a:p>
        </p:txBody>
      </p:sp>
      <p:sp>
        <p:nvSpPr>
          <p:cNvPr id="18" name="Text Placeholder 6">
            <a:extLst>
              <a:ext uri="{FF2B5EF4-FFF2-40B4-BE49-F238E27FC236}">
                <a16:creationId xmlns:a16="http://schemas.microsoft.com/office/drawing/2014/main" id="{07A8E615-2CDD-8945-A396-D3412A1CD974}"/>
              </a:ext>
            </a:extLst>
          </p:cNvPr>
          <p:cNvSpPr>
            <a:spLocks noGrp="1"/>
          </p:cNvSpPr>
          <p:nvPr>
            <p:ph type="body" sz="quarter" idx="15"/>
          </p:nvPr>
        </p:nvSpPr>
        <p:spPr>
          <a:xfrm>
            <a:off x="539748" y="4755584"/>
            <a:ext cx="3352800" cy="1166245"/>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Picture Placeholder 8">
            <a:extLst>
              <a:ext uri="{FF2B5EF4-FFF2-40B4-BE49-F238E27FC236}">
                <a16:creationId xmlns:a16="http://schemas.microsoft.com/office/drawing/2014/main" id="{C32947CB-ED90-894B-BE90-467B0E74038C}"/>
              </a:ext>
            </a:extLst>
          </p:cNvPr>
          <p:cNvSpPr>
            <a:spLocks noGrp="1"/>
          </p:cNvSpPr>
          <p:nvPr>
            <p:ph type="pic" sz="quarter" idx="16"/>
          </p:nvPr>
        </p:nvSpPr>
        <p:spPr>
          <a:xfrm>
            <a:off x="4417823" y="1255341"/>
            <a:ext cx="3352800" cy="3403745"/>
          </a:xfrm>
          <a:prstGeom prst="rect">
            <a:avLst/>
          </a:prstGeom>
          <a:solidFill>
            <a:srgbClr val="E3E6E8"/>
          </a:solidFill>
          <a:ln>
            <a:noFill/>
          </a:ln>
        </p:spPr>
        <p:txBody>
          <a:bodyPr>
            <a:normAutofit/>
          </a:bodyPr>
          <a:lstStyle>
            <a:lvl1pPr>
              <a:defRPr sz="1867">
                <a:solidFill>
                  <a:schemeClr val="bg1">
                    <a:lumMod val="50000"/>
                  </a:schemeClr>
                </a:solidFill>
              </a:defRPr>
            </a:lvl1pPr>
          </a:lstStyle>
          <a:p>
            <a:r>
              <a:rPr lang="en-US"/>
              <a:t>Click icon to add picture</a:t>
            </a:r>
          </a:p>
        </p:txBody>
      </p:sp>
      <p:sp>
        <p:nvSpPr>
          <p:cNvPr id="23" name="Picture Placeholder 8">
            <a:extLst>
              <a:ext uri="{FF2B5EF4-FFF2-40B4-BE49-F238E27FC236}">
                <a16:creationId xmlns:a16="http://schemas.microsoft.com/office/drawing/2014/main" id="{A67B3E8C-45FF-F943-9E47-C3541CC383B8}"/>
              </a:ext>
            </a:extLst>
          </p:cNvPr>
          <p:cNvSpPr>
            <a:spLocks noGrp="1"/>
          </p:cNvSpPr>
          <p:nvPr>
            <p:ph type="pic" sz="quarter" idx="18"/>
          </p:nvPr>
        </p:nvSpPr>
        <p:spPr>
          <a:xfrm>
            <a:off x="8291016" y="1255341"/>
            <a:ext cx="3352800" cy="3403745"/>
          </a:xfrm>
          <a:prstGeom prst="rect">
            <a:avLst/>
          </a:prstGeom>
          <a:solidFill>
            <a:srgbClr val="E3E6E8"/>
          </a:solidFill>
          <a:ln>
            <a:noFill/>
          </a:ln>
        </p:spPr>
        <p:txBody>
          <a:bodyPr>
            <a:normAutofit/>
          </a:bodyPr>
          <a:lstStyle>
            <a:lvl1pPr>
              <a:defRPr sz="1867">
                <a:solidFill>
                  <a:schemeClr val="bg1">
                    <a:lumMod val="50000"/>
                  </a:schemeClr>
                </a:solidFill>
              </a:defRPr>
            </a:lvl1pPr>
          </a:lstStyle>
          <a:p>
            <a:r>
              <a:rPr lang="en-US"/>
              <a:t>Click icon to add picture</a:t>
            </a:r>
          </a:p>
        </p:txBody>
      </p:sp>
      <p:sp>
        <p:nvSpPr>
          <p:cNvPr id="24" name="Text Placeholder 6">
            <a:extLst>
              <a:ext uri="{FF2B5EF4-FFF2-40B4-BE49-F238E27FC236}">
                <a16:creationId xmlns:a16="http://schemas.microsoft.com/office/drawing/2014/main" id="{07A8E615-2CDD-8945-A396-D3412A1CD974}"/>
              </a:ext>
            </a:extLst>
          </p:cNvPr>
          <p:cNvSpPr>
            <a:spLocks noGrp="1"/>
          </p:cNvSpPr>
          <p:nvPr>
            <p:ph type="body" sz="quarter" idx="19"/>
          </p:nvPr>
        </p:nvSpPr>
        <p:spPr>
          <a:xfrm>
            <a:off x="4417823" y="4755584"/>
            <a:ext cx="3352800" cy="1166245"/>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6">
            <a:extLst>
              <a:ext uri="{FF2B5EF4-FFF2-40B4-BE49-F238E27FC236}">
                <a16:creationId xmlns:a16="http://schemas.microsoft.com/office/drawing/2014/main" id="{07A8E615-2CDD-8945-A396-D3412A1CD974}"/>
              </a:ext>
            </a:extLst>
          </p:cNvPr>
          <p:cNvSpPr>
            <a:spLocks noGrp="1"/>
          </p:cNvSpPr>
          <p:nvPr>
            <p:ph type="body" sz="quarter" idx="20"/>
          </p:nvPr>
        </p:nvSpPr>
        <p:spPr>
          <a:xfrm>
            <a:off x="8291016" y="4755584"/>
            <a:ext cx="3352800" cy="1166245"/>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itle 1">
            <a:extLst>
              <a:ext uri="{FF2B5EF4-FFF2-40B4-BE49-F238E27FC236}">
                <a16:creationId xmlns:a16="http://schemas.microsoft.com/office/drawing/2014/main" id="{004B87FB-ADA9-46D4-8FB7-72CF7CAC96B1}"/>
              </a:ext>
            </a:extLst>
          </p:cNvPr>
          <p:cNvSpPr>
            <a:spLocks noGrp="1"/>
          </p:cNvSpPr>
          <p:nvPr>
            <p:ph type="title"/>
          </p:nvPr>
        </p:nvSpPr>
        <p:spPr>
          <a:xfrm>
            <a:off x="541297" y="508000"/>
            <a:ext cx="11106912" cy="560832"/>
          </a:xfrm>
          <a:prstGeom prst="rect">
            <a:avLst/>
          </a:prstGeom>
        </p:spPr>
        <p:txBody>
          <a:bodyPr lIns="45720" rIns="45720" anchor="ctr"/>
          <a:lstStyle>
            <a:lvl1pPr>
              <a:defRPr lang="en-US" sz="2667" cap="small" baseline="0" dirty="0">
                <a:solidFill>
                  <a:schemeClr val="tx1">
                    <a:lumMod val="75000"/>
                    <a:lumOff val="25000"/>
                  </a:schemeClr>
                </a:solidFill>
                <a:latin typeface="Arial" panose="020B0604020202020204" pitchFamily="34" charset="0"/>
                <a:cs typeface="Arial" panose="020B0604020202020204" pitchFamily="34" charset="0"/>
              </a:defRPr>
            </a:lvl1pPr>
          </a:lstStyle>
          <a:p>
            <a:pPr marL="0" lvl="0"/>
            <a:r>
              <a:rPr lang="en-US"/>
              <a:t>Click to edit Master title style</a:t>
            </a:r>
          </a:p>
        </p:txBody>
      </p:sp>
      <p:pic>
        <p:nvPicPr>
          <p:cNvPr id="27" name="Picture 26">
            <a:extLst>
              <a:ext uri="{FF2B5EF4-FFF2-40B4-BE49-F238E27FC236}">
                <a16:creationId xmlns:a16="http://schemas.microsoft.com/office/drawing/2014/main" id="{936F0C65-142E-584B-A870-2717100F2E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 y="0"/>
            <a:ext cx="6095999" cy="508000"/>
          </a:xfrm>
          <a:prstGeom prst="rect">
            <a:avLst/>
          </a:prstGeom>
        </p:spPr>
      </p:pic>
      <p:sp>
        <p:nvSpPr>
          <p:cNvPr id="28" name="Rectangle 27">
            <a:extLst>
              <a:ext uri="{FF2B5EF4-FFF2-40B4-BE49-F238E27FC236}">
                <a16:creationId xmlns:a16="http://schemas.microsoft.com/office/drawing/2014/main" id="{444CA31D-4F61-BD4E-BDC9-B68114FD18FB}"/>
              </a:ext>
            </a:extLst>
          </p:cNvPr>
          <p:cNvSpPr/>
          <p:nvPr userDrawn="1"/>
        </p:nvSpPr>
        <p:spPr>
          <a:xfrm>
            <a:off x="6094221" y="0"/>
            <a:ext cx="6097779" cy="5080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0" name="Straight Connector 29">
            <a:extLst>
              <a:ext uri="{FF2B5EF4-FFF2-40B4-BE49-F238E27FC236}">
                <a16:creationId xmlns:a16="http://schemas.microsoft.com/office/drawing/2014/main" id="{7C3528CD-D474-4F88-8270-2988B637097F}"/>
              </a:ext>
            </a:extLst>
          </p:cNvPr>
          <p:cNvCxnSpPr>
            <a:cxnSpLocks/>
          </p:cNvCxnSpPr>
          <p:nvPr userDrawn="1"/>
        </p:nvCxnSpPr>
        <p:spPr>
          <a:xfrm>
            <a:off x="541865" y="1073551"/>
            <a:ext cx="1110691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284896"/>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6 key points">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20C31FE-17F6-C548-B6D4-0C73664C7A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19676"/>
            <a:ext cx="12192000" cy="541867"/>
          </a:xfrm>
          <a:prstGeom prst="rect">
            <a:avLst/>
          </a:prstGeom>
        </p:spPr>
      </p:pic>
      <p:sp>
        <p:nvSpPr>
          <p:cNvPr id="16" name="Slide Number Placeholder 3">
            <a:extLst>
              <a:ext uri="{FF2B5EF4-FFF2-40B4-BE49-F238E27FC236}">
                <a16:creationId xmlns:a16="http://schemas.microsoft.com/office/drawing/2014/main" id="{81DE34CD-E61D-4FA8-ACC1-67A1F24A3A4D}"/>
              </a:ext>
            </a:extLst>
          </p:cNvPr>
          <p:cNvSpPr>
            <a:spLocks noGrp="1"/>
          </p:cNvSpPr>
          <p:nvPr>
            <p:ph type="sldNum" sz="quarter" idx="11"/>
          </p:nvPr>
        </p:nvSpPr>
        <p:spPr>
          <a:xfrm>
            <a:off x="11019266" y="6487075"/>
            <a:ext cx="624551" cy="365760"/>
          </a:xfrm>
          <a:prstGeom prst="rect">
            <a:avLst/>
          </a:prstGeom>
          <a:noFill/>
        </p:spPr>
        <p:txBody>
          <a:bodyPr anchor="ctr"/>
          <a:lstStyle>
            <a:lvl1pPr algn="r">
              <a:defRPr sz="1200" b="1">
                <a:solidFill>
                  <a:schemeClr val="tx1">
                    <a:lumMod val="60000"/>
                    <a:lumOff val="40000"/>
                  </a:schemeClr>
                </a:solidFill>
                <a:latin typeface="Arial" panose="020B0604020202020204" pitchFamily="34" charset="0"/>
                <a:cs typeface="Arial" panose="020B0604020202020204" pitchFamily="34" charset="0"/>
              </a:defRPr>
            </a:lvl1pPr>
          </a:lstStyle>
          <a:p>
            <a:fld id="{B6D1532F-61F1-B941-ACDF-6BC65E0B4055}" type="slidenum">
              <a:rPr lang="en-US" smtClean="0"/>
              <a:pPr/>
              <a:t>‹#›</a:t>
            </a:fld>
            <a:endParaRPr lang="en-US"/>
          </a:p>
        </p:txBody>
      </p:sp>
      <p:sp>
        <p:nvSpPr>
          <p:cNvPr id="19" name="Footer Placeholder 2">
            <a:extLst>
              <a:ext uri="{FF2B5EF4-FFF2-40B4-BE49-F238E27FC236}">
                <a16:creationId xmlns:a16="http://schemas.microsoft.com/office/drawing/2014/main" id="{D2B22BB1-91BE-41E5-AFBB-E2ECEFA427AD}"/>
              </a:ext>
            </a:extLst>
          </p:cNvPr>
          <p:cNvSpPr>
            <a:spLocks noGrp="1"/>
          </p:cNvSpPr>
          <p:nvPr>
            <p:ph type="ftr" sz="quarter" idx="10"/>
          </p:nvPr>
        </p:nvSpPr>
        <p:spPr>
          <a:xfrm>
            <a:off x="539748" y="6487075"/>
            <a:ext cx="4023360" cy="365760"/>
          </a:xfrm>
          <a:prstGeom prst="rect">
            <a:avLst/>
          </a:prstGeom>
        </p:spPr>
        <p:txBody>
          <a:bodyPr lIns="45720" rIns="45720" anchor="ctr"/>
          <a:lstStyle>
            <a:lvl1pPr algn="l">
              <a:defRPr sz="1200">
                <a:solidFill>
                  <a:schemeClr val="tx1">
                    <a:lumMod val="60000"/>
                    <a:lumOff val="40000"/>
                  </a:schemeClr>
                </a:solidFill>
                <a:latin typeface="Arial" panose="020B0604020202020204" pitchFamily="34" charset="0"/>
                <a:cs typeface="Arial" panose="020B0604020202020204" pitchFamily="34" charset="0"/>
              </a:defRPr>
            </a:lvl1pPr>
          </a:lstStyle>
          <a:p>
            <a:r>
              <a:rPr lang="en-US"/>
              <a:t>Dow Restricted</a:t>
            </a:r>
          </a:p>
        </p:txBody>
      </p:sp>
      <p:sp>
        <p:nvSpPr>
          <p:cNvPr id="20" name="Date Placeholder 4">
            <a:extLst>
              <a:ext uri="{FF2B5EF4-FFF2-40B4-BE49-F238E27FC236}">
                <a16:creationId xmlns:a16="http://schemas.microsoft.com/office/drawing/2014/main" id="{C6C6C2DB-CFEA-471E-8F61-D8C09093D1B3}"/>
              </a:ext>
            </a:extLst>
          </p:cNvPr>
          <p:cNvSpPr>
            <a:spLocks noGrp="1"/>
          </p:cNvSpPr>
          <p:nvPr>
            <p:ph type="dt" sz="half" idx="12"/>
          </p:nvPr>
        </p:nvSpPr>
        <p:spPr>
          <a:xfrm>
            <a:off x="7821084" y="6487075"/>
            <a:ext cx="3101421" cy="365760"/>
          </a:xfrm>
          <a:prstGeom prst="rect">
            <a:avLst/>
          </a:prstGeom>
        </p:spPr>
        <p:txBody>
          <a:bodyPr anchor="ctr"/>
          <a:lstStyle>
            <a:lvl1pPr algn="r">
              <a:defRPr sz="1200">
                <a:solidFill>
                  <a:schemeClr val="tx1">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26" name="Title 1">
            <a:extLst>
              <a:ext uri="{FF2B5EF4-FFF2-40B4-BE49-F238E27FC236}">
                <a16:creationId xmlns:a16="http://schemas.microsoft.com/office/drawing/2014/main" id="{004B87FB-ADA9-46D4-8FB7-72CF7CAC96B1}"/>
              </a:ext>
            </a:extLst>
          </p:cNvPr>
          <p:cNvSpPr>
            <a:spLocks noGrp="1"/>
          </p:cNvSpPr>
          <p:nvPr>
            <p:ph type="title"/>
          </p:nvPr>
        </p:nvSpPr>
        <p:spPr>
          <a:xfrm>
            <a:off x="541297" y="123735"/>
            <a:ext cx="11106912" cy="560832"/>
          </a:xfrm>
          <a:prstGeom prst="rect">
            <a:avLst/>
          </a:prstGeom>
        </p:spPr>
        <p:txBody>
          <a:bodyPr lIns="45720" rIns="45720" anchor="ctr"/>
          <a:lstStyle>
            <a:lvl1pPr>
              <a:defRPr lang="en-US" sz="2667" cap="small" baseline="0" dirty="0">
                <a:solidFill>
                  <a:schemeClr val="tx1">
                    <a:lumMod val="75000"/>
                    <a:lumOff val="25000"/>
                  </a:schemeClr>
                </a:solidFill>
                <a:latin typeface="Arial" panose="020B0604020202020204" pitchFamily="34" charset="0"/>
                <a:cs typeface="Arial" panose="020B0604020202020204" pitchFamily="34" charset="0"/>
              </a:defRPr>
            </a:lvl1pPr>
          </a:lstStyle>
          <a:p>
            <a:pPr marL="0" lvl="0"/>
            <a:r>
              <a:rPr lang="en-US"/>
              <a:t>Click to edit Master title style</a:t>
            </a:r>
          </a:p>
        </p:txBody>
      </p:sp>
      <p:sp>
        <p:nvSpPr>
          <p:cNvPr id="27" name="Text Placeholder 6">
            <a:extLst>
              <a:ext uri="{FF2B5EF4-FFF2-40B4-BE49-F238E27FC236}">
                <a16:creationId xmlns:a16="http://schemas.microsoft.com/office/drawing/2014/main" id="{4F7684BC-6D07-A449-9F0E-81039FAB38A1}"/>
              </a:ext>
            </a:extLst>
          </p:cNvPr>
          <p:cNvSpPr>
            <a:spLocks noGrp="1"/>
          </p:cNvSpPr>
          <p:nvPr>
            <p:ph type="body" sz="quarter" idx="13"/>
          </p:nvPr>
        </p:nvSpPr>
        <p:spPr>
          <a:xfrm>
            <a:off x="539750" y="2168627"/>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8" name="Text Placeholder 6">
            <a:extLst>
              <a:ext uri="{FF2B5EF4-FFF2-40B4-BE49-F238E27FC236}">
                <a16:creationId xmlns:a16="http://schemas.microsoft.com/office/drawing/2014/main" id="{07A8E615-2CDD-8945-A396-D3412A1CD974}"/>
              </a:ext>
            </a:extLst>
          </p:cNvPr>
          <p:cNvSpPr>
            <a:spLocks noGrp="1"/>
          </p:cNvSpPr>
          <p:nvPr>
            <p:ph type="body" sz="quarter" idx="15"/>
          </p:nvPr>
        </p:nvSpPr>
        <p:spPr>
          <a:xfrm>
            <a:off x="4347972" y="2168627"/>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Text Placeholder 6">
            <a:extLst>
              <a:ext uri="{FF2B5EF4-FFF2-40B4-BE49-F238E27FC236}">
                <a16:creationId xmlns:a16="http://schemas.microsoft.com/office/drawing/2014/main" id="{D18ACDF3-8955-1A49-BFF9-900ED9B8A04F}"/>
              </a:ext>
            </a:extLst>
          </p:cNvPr>
          <p:cNvSpPr>
            <a:spLocks noGrp="1"/>
          </p:cNvSpPr>
          <p:nvPr>
            <p:ph type="body" sz="quarter" idx="17"/>
          </p:nvPr>
        </p:nvSpPr>
        <p:spPr>
          <a:xfrm>
            <a:off x="8156196" y="2168627"/>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0" name="Text Placeholder 7">
            <a:extLst>
              <a:ext uri="{FF2B5EF4-FFF2-40B4-BE49-F238E27FC236}">
                <a16:creationId xmlns:a16="http://schemas.microsoft.com/office/drawing/2014/main" id="{1C12F882-C53D-AE49-9029-5782EB0FCE2E}"/>
              </a:ext>
            </a:extLst>
          </p:cNvPr>
          <p:cNvSpPr>
            <a:spLocks noGrp="1"/>
          </p:cNvSpPr>
          <p:nvPr>
            <p:ph type="body" sz="quarter" idx="18" hasCustomPrompt="1"/>
          </p:nvPr>
        </p:nvSpPr>
        <p:spPr>
          <a:xfrm>
            <a:off x="539750" y="1025621"/>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sp>
        <p:nvSpPr>
          <p:cNvPr id="31" name="Text Placeholder 7">
            <a:extLst>
              <a:ext uri="{FF2B5EF4-FFF2-40B4-BE49-F238E27FC236}">
                <a16:creationId xmlns:a16="http://schemas.microsoft.com/office/drawing/2014/main" id="{F750D4E0-9690-F941-8126-E06C38DE7218}"/>
              </a:ext>
            </a:extLst>
          </p:cNvPr>
          <p:cNvSpPr>
            <a:spLocks noGrp="1"/>
          </p:cNvSpPr>
          <p:nvPr>
            <p:ph type="body" sz="quarter" idx="19" hasCustomPrompt="1"/>
          </p:nvPr>
        </p:nvSpPr>
        <p:spPr>
          <a:xfrm>
            <a:off x="4347972" y="1025621"/>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sp>
        <p:nvSpPr>
          <p:cNvPr id="32" name="Text Placeholder 7">
            <a:extLst>
              <a:ext uri="{FF2B5EF4-FFF2-40B4-BE49-F238E27FC236}">
                <a16:creationId xmlns:a16="http://schemas.microsoft.com/office/drawing/2014/main" id="{4D447FA8-5325-2748-854B-A7C460C4580A}"/>
              </a:ext>
            </a:extLst>
          </p:cNvPr>
          <p:cNvSpPr>
            <a:spLocks noGrp="1"/>
          </p:cNvSpPr>
          <p:nvPr>
            <p:ph type="body" sz="quarter" idx="20" hasCustomPrompt="1"/>
          </p:nvPr>
        </p:nvSpPr>
        <p:spPr>
          <a:xfrm>
            <a:off x="8156196" y="1025621"/>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sp>
        <p:nvSpPr>
          <p:cNvPr id="33" name="Text Placeholder 6">
            <a:extLst>
              <a:ext uri="{FF2B5EF4-FFF2-40B4-BE49-F238E27FC236}">
                <a16:creationId xmlns:a16="http://schemas.microsoft.com/office/drawing/2014/main" id="{A2B73F5E-C22A-DA44-B512-1B65E3B0A214}"/>
              </a:ext>
            </a:extLst>
          </p:cNvPr>
          <p:cNvSpPr>
            <a:spLocks noGrp="1"/>
          </p:cNvSpPr>
          <p:nvPr>
            <p:ph type="body" sz="quarter" idx="21"/>
          </p:nvPr>
        </p:nvSpPr>
        <p:spPr>
          <a:xfrm>
            <a:off x="539748" y="4806132"/>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4" name="Text Placeholder 6">
            <a:extLst>
              <a:ext uri="{FF2B5EF4-FFF2-40B4-BE49-F238E27FC236}">
                <a16:creationId xmlns:a16="http://schemas.microsoft.com/office/drawing/2014/main" id="{629C28FC-98F9-2C4F-8A69-145745F4F8F7}"/>
              </a:ext>
            </a:extLst>
          </p:cNvPr>
          <p:cNvSpPr>
            <a:spLocks noGrp="1"/>
          </p:cNvSpPr>
          <p:nvPr>
            <p:ph type="body" sz="quarter" idx="22"/>
          </p:nvPr>
        </p:nvSpPr>
        <p:spPr>
          <a:xfrm>
            <a:off x="4347972" y="4806132"/>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5" name="Text Placeholder 6">
            <a:extLst>
              <a:ext uri="{FF2B5EF4-FFF2-40B4-BE49-F238E27FC236}">
                <a16:creationId xmlns:a16="http://schemas.microsoft.com/office/drawing/2014/main" id="{C5ABD499-EE2C-7941-97F5-B23F303C4135}"/>
              </a:ext>
            </a:extLst>
          </p:cNvPr>
          <p:cNvSpPr>
            <a:spLocks noGrp="1"/>
          </p:cNvSpPr>
          <p:nvPr>
            <p:ph type="body" sz="quarter" idx="23"/>
          </p:nvPr>
        </p:nvSpPr>
        <p:spPr>
          <a:xfrm>
            <a:off x="8156195" y="4806132"/>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6" name="Text Placeholder 7">
            <a:extLst>
              <a:ext uri="{FF2B5EF4-FFF2-40B4-BE49-F238E27FC236}">
                <a16:creationId xmlns:a16="http://schemas.microsoft.com/office/drawing/2014/main" id="{0E5C185A-EBF2-C042-A0BB-6439CB04F9C6}"/>
              </a:ext>
            </a:extLst>
          </p:cNvPr>
          <p:cNvSpPr>
            <a:spLocks noGrp="1"/>
          </p:cNvSpPr>
          <p:nvPr>
            <p:ph type="body" sz="quarter" idx="24" hasCustomPrompt="1"/>
          </p:nvPr>
        </p:nvSpPr>
        <p:spPr>
          <a:xfrm>
            <a:off x="539748" y="3663126"/>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sp>
        <p:nvSpPr>
          <p:cNvPr id="37" name="Text Placeholder 7">
            <a:extLst>
              <a:ext uri="{FF2B5EF4-FFF2-40B4-BE49-F238E27FC236}">
                <a16:creationId xmlns:a16="http://schemas.microsoft.com/office/drawing/2014/main" id="{6A3FE7D9-FAF1-B04C-BEBE-439EDD7D76D0}"/>
              </a:ext>
            </a:extLst>
          </p:cNvPr>
          <p:cNvSpPr>
            <a:spLocks noGrp="1"/>
          </p:cNvSpPr>
          <p:nvPr>
            <p:ph type="body" sz="quarter" idx="25" hasCustomPrompt="1"/>
          </p:nvPr>
        </p:nvSpPr>
        <p:spPr>
          <a:xfrm>
            <a:off x="4347972" y="3663126"/>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sp>
        <p:nvSpPr>
          <p:cNvPr id="38" name="Text Placeholder 7">
            <a:extLst>
              <a:ext uri="{FF2B5EF4-FFF2-40B4-BE49-F238E27FC236}">
                <a16:creationId xmlns:a16="http://schemas.microsoft.com/office/drawing/2014/main" id="{3EFF8C86-42C0-044D-A1FD-52D1E72D1DAC}"/>
              </a:ext>
            </a:extLst>
          </p:cNvPr>
          <p:cNvSpPr>
            <a:spLocks noGrp="1"/>
          </p:cNvSpPr>
          <p:nvPr>
            <p:ph type="body" sz="quarter" idx="26" hasCustomPrompt="1"/>
          </p:nvPr>
        </p:nvSpPr>
        <p:spPr>
          <a:xfrm>
            <a:off x="8156195" y="3663126"/>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cxnSp>
        <p:nvCxnSpPr>
          <p:cNvPr id="24" name="Straight Connector 23">
            <a:extLst>
              <a:ext uri="{FF2B5EF4-FFF2-40B4-BE49-F238E27FC236}">
                <a16:creationId xmlns:a16="http://schemas.microsoft.com/office/drawing/2014/main" id="{7C3528CD-D474-4F88-8270-2988B637097F}"/>
              </a:ext>
            </a:extLst>
          </p:cNvPr>
          <p:cNvCxnSpPr>
            <a:cxnSpLocks/>
          </p:cNvCxnSpPr>
          <p:nvPr userDrawn="1"/>
        </p:nvCxnSpPr>
        <p:spPr>
          <a:xfrm>
            <a:off x="541865" y="700988"/>
            <a:ext cx="11106912" cy="0"/>
          </a:xfrm>
          <a:prstGeom prst="line">
            <a:avLst/>
          </a:prstGeom>
          <a:ln w="9525">
            <a:solidFill>
              <a:srgbClr val="E800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352089"/>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6 key points-option 1">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93789D9-796F-C048-97E2-B3DD0C143E7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19676"/>
            <a:ext cx="12192000" cy="541867"/>
          </a:xfrm>
          <a:prstGeom prst="rect">
            <a:avLst/>
          </a:prstGeom>
        </p:spPr>
      </p:pic>
      <p:sp>
        <p:nvSpPr>
          <p:cNvPr id="16" name="Slide Number Placeholder 3">
            <a:extLst>
              <a:ext uri="{FF2B5EF4-FFF2-40B4-BE49-F238E27FC236}">
                <a16:creationId xmlns:a16="http://schemas.microsoft.com/office/drawing/2014/main" id="{81DE34CD-E61D-4FA8-ACC1-67A1F24A3A4D}"/>
              </a:ext>
            </a:extLst>
          </p:cNvPr>
          <p:cNvSpPr>
            <a:spLocks noGrp="1"/>
          </p:cNvSpPr>
          <p:nvPr>
            <p:ph type="sldNum" sz="quarter" idx="11"/>
          </p:nvPr>
        </p:nvSpPr>
        <p:spPr>
          <a:xfrm>
            <a:off x="11019266" y="6487075"/>
            <a:ext cx="624551" cy="365760"/>
          </a:xfrm>
          <a:prstGeom prst="rect">
            <a:avLst/>
          </a:prstGeom>
          <a:noFill/>
        </p:spPr>
        <p:txBody>
          <a:bodyPr anchor="ctr"/>
          <a:lstStyle>
            <a:lvl1pPr algn="r">
              <a:defRPr sz="1200" b="1">
                <a:solidFill>
                  <a:schemeClr val="tx1">
                    <a:lumMod val="60000"/>
                    <a:lumOff val="40000"/>
                  </a:schemeClr>
                </a:solidFill>
                <a:latin typeface="Arial" panose="020B0604020202020204" pitchFamily="34" charset="0"/>
                <a:cs typeface="Arial" panose="020B0604020202020204" pitchFamily="34" charset="0"/>
              </a:defRPr>
            </a:lvl1pPr>
          </a:lstStyle>
          <a:p>
            <a:fld id="{B6D1532F-61F1-B941-ACDF-6BC65E0B4055}" type="slidenum">
              <a:rPr lang="en-US" smtClean="0"/>
              <a:pPr/>
              <a:t>‹#›</a:t>
            </a:fld>
            <a:endParaRPr lang="en-US"/>
          </a:p>
        </p:txBody>
      </p:sp>
      <p:sp>
        <p:nvSpPr>
          <p:cNvPr id="19" name="Footer Placeholder 2">
            <a:extLst>
              <a:ext uri="{FF2B5EF4-FFF2-40B4-BE49-F238E27FC236}">
                <a16:creationId xmlns:a16="http://schemas.microsoft.com/office/drawing/2014/main" id="{D2B22BB1-91BE-41E5-AFBB-E2ECEFA427AD}"/>
              </a:ext>
            </a:extLst>
          </p:cNvPr>
          <p:cNvSpPr>
            <a:spLocks noGrp="1"/>
          </p:cNvSpPr>
          <p:nvPr>
            <p:ph type="ftr" sz="quarter" idx="10"/>
          </p:nvPr>
        </p:nvSpPr>
        <p:spPr>
          <a:xfrm>
            <a:off x="539748" y="6487075"/>
            <a:ext cx="4023360" cy="365760"/>
          </a:xfrm>
          <a:prstGeom prst="rect">
            <a:avLst/>
          </a:prstGeom>
        </p:spPr>
        <p:txBody>
          <a:bodyPr lIns="45720" rIns="45720" anchor="ctr"/>
          <a:lstStyle>
            <a:lvl1pPr algn="l">
              <a:defRPr sz="1200">
                <a:solidFill>
                  <a:schemeClr val="tx1">
                    <a:lumMod val="60000"/>
                    <a:lumOff val="40000"/>
                  </a:schemeClr>
                </a:solidFill>
                <a:latin typeface="Arial" panose="020B0604020202020204" pitchFamily="34" charset="0"/>
                <a:cs typeface="Arial" panose="020B0604020202020204" pitchFamily="34" charset="0"/>
              </a:defRPr>
            </a:lvl1pPr>
          </a:lstStyle>
          <a:p>
            <a:r>
              <a:rPr lang="en-US"/>
              <a:t>Dow Restricted</a:t>
            </a:r>
          </a:p>
        </p:txBody>
      </p:sp>
      <p:sp>
        <p:nvSpPr>
          <p:cNvPr id="20" name="Date Placeholder 4">
            <a:extLst>
              <a:ext uri="{FF2B5EF4-FFF2-40B4-BE49-F238E27FC236}">
                <a16:creationId xmlns:a16="http://schemas.microsoft.com/office/drawing/2014/main" id="{C6C6C2DB-CFEA-471E-8F61-D8C09093D1B3}"/>
              </a:ext>
            </a:extLst>
          </p:cNvPr>
          <p:cNvSpPr>
            <a:spLocks noGrp="1"/>
          </p:cNvSpPr>
          <p:nvPr>
            <p:ph type="dt" sz="half" idx="12"/>
          </p:nvPr>
        </p:nvSpPr>
        <p:spPr>
          <a:xfrm>
            <a:off x="7821084" y="6487075"/>
            <a:ext cx="3101421" cy="365760"/>
          </a:xfrm>
          <a:prstGeom prst="rect">
            <a:avLst/>
          </a:prstGeom>
        </p:spPr>
        <p:txBody>
          <a:bodyPr anchor="ctr"/>
          <a:lstStyle>
            <a:lvl1pPr algn="r">
              <a:defRPr sz="1200">
                <a:solidFill>
                  <a:schemeClr val="tx1">
                    <a:lumMod val="60000"/>
                    <a:lumOff val="40000"/>
                  </a:schemeClr>
                </a:solidFill>
                <a:latin typeface="Arial" panose="020B0604020202020204" pitchFamily="34" charset="0"/>
                <a:cs typeface="Arial" panose="020B0604020202020204" pitchFamily="34" charset="0"/>
              </a:defRPr>
            </a:lvl1pPr>
          </a:lstStyle>
          <a:p>
            <a:endParaRPr lang="en-US"/>
          </a:p>
        </p:txBody>
      </p:sp>
      <p:sp>
        <p:nvSpPr>
          <p:cNvPr id="27" name="Text Placeholder 6">
            <a:extLst>
              <a:ext uri="{FF2B5EF4-FFF2-40B4-BE49-F238E27FC236}">
                <a16:creationId xmlns:a16="http://schemas.microsoft.com/office/drawing/2014/main" id="{4F7684BC-6D07-A449-9F0E-81039FAB38A1}"/>
              </a:ext>
            </a:extLst>
          </p:cNvPr>
          <p:cNvSpPr>
            <a:spLocks noGrp="1"/>
          </p:cNvSpPr>
          <p:nvPr>
            <p:ph type="body" sz="quarter" idx="13"/>
          </p:nvPr>
        </p:nvSpPr>
        <p:spPr>
          <a:xfrm>
            <a:off x="539750" y="2381924"/>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8" name="Text Placeholder 6">
            <a:extLst>
              <a:ext uri="{FF2B5EF4-FFF2-40B4-BE49-F238E27FC236}">
                <a16:creationId xmlns:a16="http://schemas.microsoft.com/office/drawing/2014/main" id="{07A8E615-2CDD-8945-A396-D3412A1CD974}"/>
              </a:ext>
            </a:extLst>
          </p:cNvPr>
          <p:cNvSpPr>
            <a:spLocks noGrp="1"/>
          </p:cNvSpPr>
          <p:nvPr>
            <p:ph type="body" sz="quarter" idx="15"/>
          </p:nvPr>
        </p:nvSpPr>
        <p:spPr>
          <a:xfrm>
            <a:off x="4347972" y="2381924"/>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9" name="Text Placeholder 6">
            <a:extLst>
              <a:ext uri="{FF2B5EF4-FFF2-40B4-BE49-F238E27FC236}">
                <a16:creationId xmlns:a16="http://schemas.microsoft.com/office/drawing/2014/main" id="{D18ACDF3-8955-1A49-BFF9-900ED9B8A04F}"/>
              </a:ext>
            </a:extLst>
          </p:cNvPr>
          <p:cNvSpPr>
            <a:spLocks noGrp="1"/>
          </p:cNvSpPr>
          <p:nvPr>
            <p:ph type="body" sz="quarter" idx="17"/>
          </p:nvPr>
        </p:nvSpPr>
        <p:spPr>
          <a:xfrm>
            <a:off x="8156196" y="2381924"/>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0" name="Text Placeholder 7">
            <a:extLst>
              <a:ext uri="{FF2B5EF4-FFF2-40B4-BE49-F238E27FC236}">
                <a16:creationId xmlns:a16="http://schemas.microsoft.com/office/drawing/2014/main" id="{1C12F882-C53D-AE49-9029-5782EB0FCE2E}"/>
              </a:ext>
            </a:extLst>
          </p:cNvPr>
          <p:cNvSpPr>
            <a:spLocks noGrp="1"/>
          </p:cNvSpPr>
          <p:nvPr>
            <p:ph type="body" sz="quarter" idx="18" hasCustomPrompt="1"/>
          </p:nvPr>
        </p:nvSpPr>
        <p:spPr>
          <a:xfrm>
            <a:off x="539750" y="1238918"/>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sp>
        <p:nvSpPr>
          <p:cNvPr id="31" name="Text Placeholder 7">
            <a:extLst>
              <a:ext uri="{FF2B5EF4-FFF2-40B4-BE49-F238E27FC236}">
                <a16:creationId xmlns:a16="http://schemas.microsoft.com/office/drawing/2014/main" id="{F750D4E0-9690-F941-8126-E06C38DE7218}"/>
              </a:ext>
            </a:extLst>
          </p:cNvPr>
          <p:cNvSpPr>
            <a:spLocks noGrp="1"/>
          </p:cNvSpPr>
          <p:nvPr>
            <p:ph type="body" sz="quarter" idx="19" hasCustomPrompt="1"/>
          </p:nvPr>
        </p:nvSpPr>
        <p:spPr>
          <a:xfrm>
            <a:off x="4347972" y="1238918"/>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sp>
        <p:nvSpPr>
          <p:cNvPr id="32" name="Text Placeholder 7">
            <a:extLst>
              <a:ext uri="{FF2B5EF4-FFF2-40B4-BE49-F238E27FC236}">
                <a16:creationId xmlns:a16="http://schemas.microsoft.com/office/drawing/2014/main" id="{4D447FA8-5325-2748-854B-A7C460C4580A}"/>
              </a:ext>
            </a:extLst>
          </p:cNvPr>
          <p:cNvSpPr>
            <a:spLocks noGrp="1"/>
          </p:cNvSpPr>
          <p:nvPr>
            <p:ph type="body" sz="quarter" idx="20" hasCustomPrompt="1"/>
          </p:nvPr>
        </p:nvSpPr>
        <p:spPr>
          <a:xfrm>
            <a:off x="8156196" y="1238918"/>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sp>
        <p:nvSpPr>
          <p:cNvPr id="33" name="Text Placeholder 6">
            <a:extLst>
              <a:ext uri="{FF2B5EF4-FFF2-40B4-BE49-F238E27FC236}">
                <a16:creationId xmlns:a16="http://schemas.microsoft.com/office/drawing/2014/main" id="{A2B73F5E-C22A-DA44-B512-1B65E3B0A214}"/>
              </a:ext>
            </a:extLst>
          </p:cNvPr>
          <p:cNvSpPr>
            <a:spLocks noGrp="1"/>
          </p:cNvSpPr>
          <p:nvPr>
            <p:ph type="body" sz="quarter" idx="21"/>
          </p:nvPr>
        </p:nvSpPr>
        <p:spPr>
          <a:xfrm>
            <a:off x="539748" y="4901920"/>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4" name="Text Placeholder 6">
            <a:extLst>
              <a:ext uri="{FF2B5EF4-FFF2-40B4-BE49-F238E27FC236}">
                <a16:creationId xmlns:a16="http://schemas.microsoft.com/office/drawing/2014/main" id="{629C28FC-98F9-2C4F-8A69-145745F4F8F7}"/>
              </a:ext>
            </a:extLst>
          </p:cNvPr>
          <p:cNvSpPr>
            <a:spLocks noGrp="1"/>
          </p:cNvSpPr>
          <p:nvPr>
            <p:ph type="body" sz="quarter" idx="22"/>
          </p:nvPr>
        </p:nvSpPr>
        <p:spPr>
          <a:xfrm>
            <a:off x="4347972" y="4901920"/>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5" name="Text Placeholder 6">
            <a:extLst>
              <a:ext uri="{FF2B5EF4-FFF2-40B4-BE49-F238E27FC236}">
                <a16:creationId xmlns:a16="http://schemas.microsoft.com/office/drawing/2014/main" id="{C5ABD499-EE2C-7941-97F5-B23F303C4135}"/>
              </a:ext>
            </a:extLst>
          </p:cNvPr>
          <p:cNvSpPr>
            <a:spLocks noGrp="1"/>
          </p:cNvSpPr>
          <p:nvPr>
            <p:ph type="body" sz="quarter" idx="23"/>
          </p:nvPr>
        </p:nvSpPr>
        <p:spPr>
          <a:xfrm>
            <a:off x="8156195" y="4901920"/>
            <a:ext cx="3487621" cy="1194011"/>
          </a:xfrm>
          <a:prstGeom prst="rect">
            <a:avLst/>
          </a:prstGeom>
        </p:spPr>
        <p:txBody>
          <a:bodyPr>
            <a:noAutofit/>
          </a:bodyPr>
          <a:lstStyle>
            <a:lvl1pPr marL="0" indent="0">
              <a:buNone/>
              <a:defRPr sz="1867" b="0">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36" name="Text Placeholder 7">
            <a:extLst>
              <a:ext uri="{FF2B5EF4-FFF2-40B4-BE49-F238E27FC236}">
                <a16:creationId xmlns:a16="http://schemas.microsoft.com/office/drawing/2014/main" id="{0E5C185A-EBF2-C042-A0BB-6439CB04F9C6}"/>
              </a:ext>
            </a:extLst>
          </p:cNvPr>
          <p:cNvSpPr>
            <a:spLocks noGrp="1"/>
          </p:cNvSpPr>
          <p:nvPr>
            <p:ph type="body" sz="quarter" idx="24" hasCustomPrompt="1"/>
          </p:nvPr>
        </p:nvSpPr>
        <p:spPr>
          <a:xfrm>
            <a:off x="539748" y="3758914"/>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sp>
        <p:nvSpPr>
          <p:cNvPr id="37" name="Text Placeholder 7">
            <a:extLst>
              <a:ext uri="{FF2B5EF4-FFF2-40B4-BE49-F238E27FC236}">
                <a16:creationId xmlns:a16="http://schemas.microsoft.com/office/drawing/2014/main" id="{6A3FE7D9-FAF1-B04C-BEBE-439EDD7D76D0}"/>
              </a:ext>
            </a:extLst>
          </p:cNvPr>
          <p:cNvSpPr>
            <a:spLocks noGrp="1"/>
          </p:cNvSpPr>
          <p:nvPr>
            <p:ph type="body" sz="quarter" idx="25" hasCustomPrompt="1"/>
          </p:nvPr>
        </p:nvSpPr>
        <p:spPr>
          <a:xfrm>
            <a:off x="4347972" y="3758914"/>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sp>
        <p:nvSpPr>
          <p:cNvPr id="38" name="Text Placeholder 7">
            <a:extLst>
              <a:ext uri="{FF2B5EF4-FFF2-40B4-BE49-F238E27FC236}">
                <a16:creationId xmlns:a16="http://schemas.microsoft.com/office/drawing/2014/main" id="{3EFF8C86-42C0-044D-A1FD-52D1E72D1DAC}"/>
              </a:ext>
            </a:extLst>
          </p:cNvPr>
          <p:cNvSpPr>
            <a:spLocks noGrp="1"/>
          </p:cNvSpPr>
          <p:nvPr>
            <p:ph type="body" sz="quarter" idx="26" hasCustomPrompt="1"/>
          </p:nvPr>
        </p:nvSpPr>
        <p:spPr>
          <a:xfrm>
            <a:off x="8156195" y="3758914"/>
            <a:ext cx="3487621" cy="952500"/>
          </a:xfrm>
          <a:prstGeom prst="rect">
            <a:avLst/>
          </a:prstGeom>
          <a:solidFill>
            <a:schemeClr val="tx2"/>
          </a:solidFill>
        </p:spPr>
        <p:txBody>
          <a:bodyPr lIns="91440" tIns="91440" rIns="91440" bIns="91440" anchor="ctr">
            <a:normAutofit/>
          </a:bodyPr>
          <a:lstStyle>
            <a:lvl1pPr marL="0" indent="0" algn="ctr">
              <a:buNone/>
              <a:defRPr sz="2400">
                <a:solidFill>
                  <a:schemeClr val="bg2"/>
                </a:solidFill>
              </a:defRPr>
            </a:lvl1pPr>
          </a:lstStyle>
          <a:p>
            <a:pPr lvl="0"/>
            <a:r>
              <a:rPr lang="en-US"/>
              <a:t>Title</a:t>
            </a:r>
          </a:p>
        </p:txBody>
      </p:sp>
      <p:sp>
        <p:nvSpPr>
          <p:cNvPr id="24" name="Title 1">
            <a:extLst>
              <a:ext uri="{FF2B5EF4-FFF2-40B4-BE49-F238E27FC236}">
                <a16:creationId xmlns:a16="http://schemas.microsoft.com/office/drawing/2014/main" id="{004B87FB-ADA9-46D4-8FB7-72CF7CAC96B1}"/>
              </a:ext>
            </a:extLst>
          </p:cNvPr>
          <p:cNvSpPr>
            <a:spLocks noGrp="1"/>
          </p:cNvSpPr>
          <p:nvPr>
            <p:ph type="title"/>
          </p:nvPr>
        </p:nvSpPr>
        <p:spPr>
          <a:xfrm>
            <a:off x="541297" y="508000"/>
            <a:ext cx="11106912" cy="560832"/>
          </a:xfrm>
          <a:prstGeom prst="rect">
            <a:avLst/>
          </a:prstGeom>
        </p:spPr>
        <p:txBody>
          <a:bodyPr lIns="45720" rIns="45720" anchor="ctr"/>
          <a:lstStyle>
            <a:lvl1pPr>
              <a:defRPr lang="en-US" sz="2667" cap="small" baseline="0" dirty="0">
                <a:solidFill>
                  <a:schemeClr val="tx1">
                    <a:lumMod val="75000"/>
                    <a:lumOff val="25000"/>
                  </a:schemeClr>
                </a:solidFill>
                <a:latin typeface="Arial" panose="020B0604020202020204" pitchFamily="34" charset="0"/>
                <a:cs typeface="Arial" panose="020B0604020202020204" pitchFamily="34" charset="0"/>
              </a:defRPr>
            </a:lvl1pPr>
          </a:lstStyle>
          <a:p>
            <a:pPr marL="0" lvl="0"/>
            <a:r>
              <a:rPr lang="en-US"/>
              <a:t>Click to edit Master title style</a:t>
            </a:r>
          </a:p>
        </p:txBody>
      </p:sp>
      <p:pic>
        <p:nvPicPr>
          <p:cNvPr id="25" name="Picture 24">
            <a:extLst>
              <a:ext uri="{FF2B5EF4-FFF2-40B4-BE49-F238E27FC236}">
                <a16:creationId xmlns:a16="http://schemas.microsoft.com/office/drawing/2014/main" id="{936F0C65-142E-584B-A870-2717100F2E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 y="0"/>
            <a:ext cx="6095999" cy="508000"/>
          </a:xfrm>
          <a:prstGeom prst="rect">
            <a:avLst/>
          </a:prstGeom>
        </p:spPr>
      </p:pic>
      <p:sp>
        <p:nvSpPr>
          <p:cNvPr id="39" name="Rectangle 38">
            <a:extLst>
              <a:ext uri="{FF2B5EF4-FFF2-40B4-BE49-F238E27FC236}">
                <a16:creationId xmlns:a16="http://schemas.microsoft.com/office/drawing/2014/main" id="{444CA31D-4F61-BD4E-BDC9-B68114FD18FB}"/>
              </a:ext>
            </a:extLst>
          </p:cNvPr>
          <p:cNvSpPr/>
          <p:nvPr userDrawn="1"/>
        </p:nvSpPr>
        <p:spPr>
          <a:xfrm>
            <a:off x="6094221" y="0"/>
            <a:ext cx="6097779" cy="5080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0" name="Straight Connector 39">
            <a:extLst>
              <a:ext uri="{FF2B5EF4-FFF2-40B4-BE49-F238E27FC236}">
                <a16:creationId xmlns:a16="http://schemas.microsoft.com/office/drawing/2014/main" id="{7C3528CD-D474-4F88-8270-2988B637097F}"/>
              </a:ext>
            </a:extLst>
          </p:cNvPr>
          <p:cNvCxnSpPr>
            <a:cxnSpLocks/>
          </p:cNvCxnSpPr>
          <p:nvPr userDrawn="1"/>
        </p:nvCxnSpPr>
        <p:spPr>
          <a:xfrm>
            <a:off x="541865" y="1073551"/>
            <a:ext cx="11106912"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58130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6BBA332-BFFE-43CB-AEDF-5BA0BCD67669}" type="datetime1">
              <a:rPr lang="en-GB" smtClean="0"/>
              <a:t>01/09/2021</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50845D33-6B5D-470A-A867-1305F6FA9AB8}"/>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83666579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Footer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871107-673A-EC4C-81BE-59D5CDDBE9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19676"/>
            <a:ext cx="12192000" cy="541867"/>
          </a:xfrm>
          <a:prstGeom prst="rect">
            <a:avLst/>
          </a:prstGeom>
        </p:spPr>
      </p:pic>
      <p:sp>
        <p:nvSpPr>
          <p:cNvPr id="11" name="Slide Number Placeholder 3">
            <a:extLst>
              <a:ext uri="{FF2B5EF4-FFF2-40B4-BE49-F238E27FC236}">
                <a16:creationId xmlns:a16="http://schemas.microsoft.com/office/drawing/2014/main" id="{81DE34CD-E61D-4FA8-ACC1-67A1F24A3A4D}"/>
              </a:ext>
            </a:extLst>
          </p:cNvPr>
          <p:cNvSpPr>
            <a:spLocks noGrp="1"/>
          </p:cNvSpPr>
          <p:nvPr>
            <p:ph type="sldNum" sz="quarter" idx="11"/>
          </p:nvPr>
        </p:nvSpPr>
        <p:spPr>
          <a:xfrm>
            <a:off x="11019266" y="6487075"/>
            <a:ext cx="624551" cy="365760"/>
          </a:xfrm>
          <a:prstGeom prst="rect">
            <a:avLst/>
          </a:prstGeom>
          <a:noFill/>
        </p:spPr>
        <p:txBody>
          <a:bodyPr anchor="ctr"/>
          <a:lstStyle>
            <a:lvl1pPr algn="r">
              <a:defRPr sz="1200" b="1">
                <a:solidFill>
                  <a:schemeClr val="tx1">
                    <a:lumMod val="60000"/>
                    <a:lumOff val="40000"/>
                  </a:schemeClr>
                </a:solidFill>
                <a:latin typeface="Arial" panose="020B0604020202020204" pitchFamily="34" charset="0"/>
                <a:cs typeface="Arial" panose="020B0604020202020204" pitchFamily="34" charset="0"/>
              </a:defRPr>
            </a:lvl1pPr>
          </a:lstStyle>
          <a:p>
            <a:fld id="{B6D1532F-61F1-B941-ACDF-6BC65E0B4055}" type="slidenum">
              <a:rPr lang="en-US" smtClean="0"/>
              <a:pPr/>
              <a:t>‹#›</a:t>
            </a:fld>
            <a:endParaRPr lang="en-US"/>
          </a:p>
        </p:txBody>
      </p:sp>
      <p:sp>
        <p:nvSpPr>
          <p:cNvPr id="12" name="Footer Placeholder 2">
            <a:extLst>
              <a:ext uri="{FF2B5EF4-FFF2-40B4-BE49-F238E27FC236}">
                <a16:creationId xmlns:a16="http://schemas.microsoft.com/office/drawing/2014/main" id="{D2B22BB1-91BE-41E5-AFBB-E2ECEFA427AD}"/>
              </a:ext>
            </a:extLst>
          </p:cNvPr>
          <p:cNvSpPr>
            <a:spLocks noGrp="1"/>
          </p:cNvSpPr>
          <p:nvPr>
            <p:ph type="ftr" sz="quarter" idx="10"/>
          </p:nvPr>
        </p:nvSpPr>
        <p:spPr>
          <a:xfrm>
            <a:off x="539748" y="6487075"/>
            <a:ext cx="4023360" cy="365760"/>
          </a:xfrm>
          <a:prstGeom prst="rect">
            <a:avLst/>
          </a:prstGeom>
        </p:spPr>
        <p:txBody>
          <a:bodyPr lIns="45720" rIns="45720" anchor="ctr"/>
          <a:lstStyle>
            <a:lvl1pPr algn="l">
              <a:defRPr sz="1200">
                <a:solidFill>
                  <a:schemeClr val="tx1">
                    <a:lumMod val="60000"/>
                    <a:lumOff val="40000"/>
                  </a:schemeClr>
                </a:solidFill>
                <a:latin typeface="Arial" panose="020B0604020202020204" pitchFamily="34" charset="0"/>
                <a:cs typeface="Arial" panose="020B0604020202020204" pitchFamily="34" charset="0"/>
              </a:defRPr>
            </a:lvl1pPr>
          </a:lstStyle>
          <a:p>
            <a:r>
              <a:rPr lang="en-US"/>
              <a:t>Dow Restricted</a:t>
            </a:r>
          </a:p>
        </p:txBody>
      </p:sp>
      <p:sp>
        <p:nvSpPr>
          <p:cNvPr id="13" name="Date Placeholder 4">
            <a:extLst>
              <a:ext uri="{FF2B5EF4-FFF2-40B4-BE49-F238E27FC236}">
                <a16:creationId xmlns:a16="http://schemas.microsoft.com/office/drawing/2014/main" id="{C6C6C2DB-CFEA-471E-8F61-D8C09093D1B3}"/>
              </a:ext>
            </a:extLst>
          </p:cNvPr>
          <p:cNvSpPr>
            <a:spLocks noGrp="1"/>
          </p:cNvSpPr>
          <p:nvPr>
            <p:ph type="dt" sz="half" idx="12"/>
          </p:nvPr>
        </p:nvSpPr>
        <p:spPr>
          <a:xfrm>
            <a:off x="7821084" y="6487075"/>
            <a:ext cx="3101421" cy="365760"/>
          </a:xfrm>
          <a:prstGeom prst="rect">
            <a:avLst/>
          </a:prstGeom>
        </p:spPr>
        <p:txBody>
          <a:bodyPr anchor="ctr"/>
          <a:lstStyle>
            <a:lvl1pPr algn="r">
              <a:defRPr sz="1200">
                <a:solidFill>
                  <a:schemeClr val="tx1">
                    <a:lumMod val="60000"/>
                    <a:lumOff val="40000"/>
                  </a:schemeClr>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27086935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ooter and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8810F4-4842-F04F-93F2-917D8224C1B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19676"/>
            <a:ext cx="12192000" cy="541867"/>
          </a:xfrm>
          <a:prstGeom prst="rect">
            <a:avLst/>
          </a:prstGeom>
        </p:spPr>
      </p:pic>
      <p:sp>
        <p:nvSpPr>
          <p:cNvPr id="11" name="Slide Number Placeholder 3">
            <a:extLst>
              <a:ext uri="{FF2B5EF4-FFF2-40B4-BE49-F238E27FC236}">
                <a16:creationId xmlns:a16="http://schemas.microsoft.com/office/drawing/2014/main" id="{81DE34CD-E61D-4FA8-ACC1-67A1F24A3A4D}"/>
              </a:ext>
            </a:extLst>
          </p:cNvPr>
          <p:cNvSpPr>
            <a:spLocks noGrp="1"/>
          </p:cNvSpPr>
          <p:nvPr>
            <p:ph type="sldNum" sz="quarter" idx="11"/>
          </p:nvPr>
        </p:nvSpPr>
        <p:spPr>
          <a:xfrm>
            <a:off x="11019266" y="6487075"/>
            <a:ext cx="624551" cy="365760"/>
          </a:xfrm>
          <a:prstGeom prst="rect">
            <a:avLst/>
          </a:prstGeom>
          <a:noFill/>
        </p:spPr>
        <p:txBody>
          <a:bodyPr anchor="ctr"/>
          <a:lstStyle>
            <a:lvl1pPr algn="r">
              <a:defRPr sz="1200" b="1">
                <a:solidFill>
                  <a:schemeClr val="tx1">
                    <a:lumMod val="60000"/>
                    <a:lumOff val="40000"/>
                  </a:schemeClr>
                </a:solidFill>
                <a:latin typeface="Arial" panose="020B0604020202020204" pitchFamily="34" charset="0"/>
                <a:cs typeface="Arial" panose="020B0604020202020204" pitchFamily="34" charset="0"/>
              </a:defRPr>
            </a:lvl1pPr>
          </a:lstStyle>
          <a:p>
            <a:fld id="{B6D1532F-61F1-B941-ACDF-6BC65E0B4055}" type="slidenum">
              <a:rPr lang="en-US" smtClean="0"/>
              <a:pPr/>
              <a:t>‹#›</a:t>
            </a:fld>
            <a:endParaRPr lang="en-US"/>
          </a:p>
        </p:txBody>
      </p:sp>
      <p:sp>
        <p:nvSpPr>
          <p:cNvPr id="12" name="Footer Placeholder 2">
            <a:extLst>
              <a:ext uri="{FF2B5EF4-FFF2-40B4-BE49-F238E27FC236}">
                <a16:creationId xmlns:a16="http://schemas.microsoft.com/office/drawing/2014/main" id="{D2B22BB1-91BE-41E5-AFBB-E2ECEFA427AD}"/>
              </a:ext>
            </a:extLst>
          </p:cNvPr>
          <p:cNvSpPr>
            <a:spLocks noGrp="1"/>
          </p:cNvSpPr>
          <p:nvPr>
            <p:ph type="ftr" sz="quarter" idx="10"/>
          </p:nvPr>
        </p:nvSpPr>
        <p:spPr>
          <a:xfrm>
            <a:off x="539748" y="6487075"/>
            <a:ext cx="4023360" cy="365760"/>
          </a:xfrm>
          <a:prstGeom prst="rect">
            <a:avLst/>
          </a:prstGeom>
        </p:spPr>
        <p:txBody>
          <a:bodyPr lIns="45720" rIns="45720" anchor="ctr"/>
          <a:lstStyle>
            <a:lvl1pPr algn="l">
              <a:defRPr sz="1200">
                <a:solidFill>
                  <a:schemeClr val="tx1">
                    <a:lumMod val="60000"/>
                    <a:lumOff val="40000"/>
                  </a:schemeClr>
                </a:solidFill>
                <a:latin typeface="Arial" panose="020B0604020202020204" pitchFamily="34" charset="0"/>
                <a:cs typeface="Arial" panose="020B0604020202020204" pitchFamily="34" charset="0"/>
              </a:defRPr>
            </a:lvl1pPr>
          </a:lstStyle>
          <a:p>
            <a:r>
              <a:rPr lang="en-US"/>
              <a:t>Dow Restricted</a:t>
            </a:r>
          </a:p>
        </p:txBody>
      </p:sp>
      <p:sp>
        <p:nvSpPr>
          <p:cNvPr id="13" name="Date Placeholder 4">
            <a:extLst>
              <a:ext uri="{FF2B5EF4-FFF2-40B4-BE49-F238E27FC236}">
                <a16:creationId xmlns:a16="http://schemas.microsoft.com/office/drawing/2014/main" id="{C6C6C2DB-CFEA-471E-8F61-D8C09093D1B3}"/>
              </a:ext>
            </a:extLst>
          </p:cNvPr>
          <p:cNvSpPr>
            <a:spLocks noGrp="1"/>
          </p:cNvSpPr>
          <p:nvPr>
            <p:ph type="dt" sz="half" idx="12"/>
          </p:nvPr>
        </p:nvSpPr>
        <p:spPr>
          <a:xfrm>
            <a:off x="7821084" y="6487075"/>
            <a:ext cx="3101421" cy="365760"/>
          </a:xfrm>
          <a:prstGeom prst="rect">
            <a:avLst/>
          </a:prstGeom>
        </p:spPr>
        <p:txBody>
          <a:bodyPr anchor="ctr"/>
          <a:lstStyle>
            <a:lvl1pPr algn="r">
              <a:defRPr sz="1200">
                <a:solidFill>
                  <a:schemeClr val="tx1">
                    <a:lumMod val="60000"/>
                    <a:lumOff val="40000"/>
                  </a:schemeClr>
                </a:solidFill>
                <a:latin typeface="Arial" panose="020B0604020202020204" pitchFamily="34" charset="0"/>
                <a:cs typeface="Arial" panose="020B0604020202020204" pitchFamily="34" charset="0"/>
              </a:defRPr>
            </a:lvl1pPr>
          </a:lstStyle>
          <a:p>
            <a:endParaRPr lang="en-US"/>
          </a:p>
        </p:txBody>
      </p:sp>
      <p:pic>
        <p:nvPicPr>
          <p:cNvPr id="8" name="Picture 7">
            <a:extLst>
              <a:ext uri="{FF2B5EF4-FFF2-40B4-BE49-F238E27FC236}">
                <a16:creationId xmlns:a16="http://schemas.microsoft.com/office/drawing/2014/main" id="{936F0C65-142E-584B-A870-2717100F2E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 y="0"/>
            <a:ext cx="6095999" cy="508000"/>
          </a:xfrm>
          <a:prstGeom prst="rect">
            <a:avLst/>
          </a:prstGeom>
        </p:spPr>
      </p:pic>
      <p:sp>
        <p:nvSpPr>
          <p:cNvPr id="14" name="Rectangle 13">
            <a:extLst>
              <a:ext uri="{FF2B5EF4-FFF2-40B4-BE49-F238E27FC236}">
                <a16:creationId xmlns:a16="http://schemas.microsoft.com/office/drawing/2014/main" id="{444CA31D-4F61-BD4E-BDC9-B68114FD18FB}"/>
              </a:ext>
            </a:extLst>
          </p:cNvPr>
          <p:cNvSpPr/>
          <p:nvPr userDrawn="1"/>
        </p:nvSpPr>
        <p:spPr>
          <a:xfrm>
            <a:off x="6094221" y="0"/>
            <a:ext cx="6097779" cy="5080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60524936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D185F9-ACC4-4ECC-B130-7B16B3C4764B}"/>
              </a:ext>
            </a:extLst>
          </p:cNvPr>
          <p:cNvSpPr/>
          <p:nvPr userDrawn="1"/>
        </p:nvSpPr>
        <p:spPr>
          <a:xfrm>
            <a:off x="0" y="6577582"/>
            <a:ext cx="12192000" cy="280417"/>
          </a:xfrm>
          <a:prstGeom prst="rect">
            <a:avLst/>
          </a:prstGeom>
          <a:solidFill>
            <a:srgbClr val="E3E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BC4B5"/>
              </a:solidFill>
              <a:effectLst/>
              <a:uLnTx/>
              <a:uFillTx/>
              <a:latin typeface="Georgia" panose="02040502050405020303"/>
              <a:ea typeface="+mn-ea"/>
              <a:cs typeface="+mn-cs"/>
            </a:endParaRPr>
          </a:p>
        </p:txBody>
      </p:sp>
      <p:sp>
        <p:nvSpPr>
          <p:cNvPr id="2" name="Rectangle 1">
            <a:extLst>
              <a:ext uri="{FF2B5EF4-FFF2-40B4-BE49-F238E27FC236}">
                <a16:creationId xmlns:a16="http://schemas.microsoft.com/office/drawing/2014/main" id="{348EA302-157D-434D-B880-B29B5CC66066}"/>
              </a:ext>
            </a:extLst>
          </p:cNvPr>
          <p:cNvSpPr/>
          <p:nvPr userDrawn="1"/>
        </p:nvSpPr>
        <p:spPr bwMode="white">
          <a:xfrm>
            <a:off x="0" y="6385322"/>
            <a:ext cx="12192000" cy="472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50000"/>
                  <a:lumOff val="50000"/>
                </a:schemeClr>
              </a:solidFill>
            </a:endParaRPr>
          </a:p>
        </p:txBody>
      </p:sp>
    </p:spTree>
    <p:extLst>
      <p:ext uri="{BB962C8B-B14F-4D97-AF65-F5344CB8AC3E}">
        <p14:creationId xmlns:p14="http://schemas.microsoft.com/office/powerpoint/2010/main" val="152172236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Closer 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141034-652E-AA46-B717-0C6057D52BE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282" r="-1"/>
          <a:stretch/>
        </p:blipFill>
        <p:spPr>
          <a:xfrm>
            <a:off x="0" y="0"/>
            <a:ext cx="12192000" cy="6858000"/>
          </a:xfrm>
          <a:prstGeom prst="rect">
            <a:avLst/>
          </a:prstGeom>
        </p:spPr>
      </p:pic>
    </p:spTree>
    <p:extLst>
      <p:ext uri="{BB962C8B-B14F-4D97-AF65-F5344CB8AC3E}">
        <p14:creationId xmlns:p14="http://schemas.microsoft.com/office/powerpoint/2010/main" val="3536364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855E953-13FF-4456-818C-27BAC0FE5043}" type="datetime1">
              <a:rPr lang="en-GB" smtClean="0"/>
              <a:t>01/09/2021</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4A7DC53E-2FC3-4185-82B7-42451F6C609E}"/>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417062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D197748-CED4-4AFC-ABB3-71535DE91D63}" type="datetime1">
              <a:rPr lang="en-GB" smtClean="0"/>
              <a:t>01/09/2021</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79759027-DDE5-4370-AEF8-DF9AE47C40D5}"/>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0604319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280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1974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49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659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28239"/>
          </a:xfrm>
        </p:spPr>
        <p:txBody>
          <a:bodyPr>
            <a:spAutoFit/>
          </a:bodyPr>
          <a:lstStyle>
            <a:lvl1pPr>
              <a:lnSpc>
                <a:spcPct val="100000"/>
              </a:lnSpc>
              <a:spcBef>
                <a:spcPts val="588"/>
              </a:spcBef>
              <a:defRPr sz="3137"/>
            </a:lvl1pPr>
            <a:lvl2pPr>
              <a:lnSpc>
                <a:spcPct val="100000"/>
              </a:lnSpc>
              <a:spcBef>
                <a:spcPts val="588"/>
              </a:spcBef>
              <a:defRPr sz="1961"/>
            </a:lvl2pPr>
            <a:lvl3pPr>
              <a:lnSpc>
                <a:spcPct val="100000"/>
              </a:lnSpc>
              <a:spcBef>
                <a:spcPts val="588"/>
              </a:spcBef>
              <a:defRPr sz="1765"/>
            </a:lvl3pPr>
            <a:lvl4pPr>
              <a:lnSpc>
                <a:spcPct val="100000"/>
              </a:lnSpc>
              <a:spcBef>
                <a:spcPts val="588"/>
              </a:spcBef>
              <a:defRPr sz="1568"/>
            </a:lvl4pPr>
            <a:lvl5pPr>
              <a:lnSpc>
                <a:spcPct val="100000"/>
              </a:lnSpc>
              <a:spcBef>
                <a:spcPts val="588"/>
              </a:spcBef>
              <a:defRPr sz="137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25654909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92769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D9475-816F-450E-81BA-C952CB7CDE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6DB9F2-629E-41E2-B0F0-2F4BE46042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F8F13-F544-4FD0-B3F8-A54BF6463CC4}"/>
              </a:ext>
            </a:extLst>
          </p:cNvPr>
          <p:cNvSpPr>
            <a:spLocks noGrp="1"/>
          </p:cNvSpPr>
          <p:nvPr>
            <p:ph type="dt" sz="half" idx="10"/>
          </p:nvPr>
        </p:nvSpPr>
        <p:spPr/>
        <p:txBody>
          <a:bodyPr/>
          <a:lstStyle/>
          <a:p>
            <a:fld id="{0B33123E-BB6E-48E0-AB10-06138FE25BC1}" type="datetimeFigureOut">
              <a:rPr lang="en-US" smtClean="0"/>
              <a:t>9/1/2021</a:t>
            </a:fld>
            <a:endParaRPr lang="en-US"/>
          </a:p>
        </p:txBody>
      </p:sp>
      <p:sp>
        <p:nvSpPr>
          <p:cNvPr id="5" name="Footer Placeholder 4">
            <a:extLst>
              <a:ext uri="{FF2B5EF4-FFF2-40B4-BE49-F238E27FC236}">
                <a16:creationId xmlns:a16="http://schemas.microsoft.com/office/drawing/2014/main" id="{9053AF6A-48F7-4A88-806F-FE94CD1846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5124C-D953-4D23-AB03-D1CBBF3CBEE2}"/>
              </a:ext>
            </a:extLst>
          </p:cNvPr>
          <p:cNvSpPr>
            <a:spLocks noGrp="1"/>
          </p:cNvSpPr>
          <p:nvPr>
            <p:ph type="sldNum" sz="quarter" idx="12"/>
          </p:nvPr>
        </p:nvSpPr>
        <p:spPr/>
        <p:txBody>
          <a:bodyPr/>
          <a:lstStyle/>
          <a:p>
            <a:fld id="{61DCB259-32F7-4FF9-BC70-462E3E57A407}" type="slidenum">
              <a:rPr lang="en-US" smtClean="0"/>
              <a:t>‹#›</a:t>
            </a:fld>
            <a:endParaRPr lang="en-US"/>
          </a:p>
        </p:txBody>
      </p:sp>
    </p:spTree>
    <p:extLst>
      <p:ext uri="{BB962C8B-B14F-4D97-AF65-F5344CB8AC3E}">
        <p14:creationId xmlns:p14="http://schemas.microsoft.com/office/powerpoint/2010/main" val="1507361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5383074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7802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316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4413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082700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50117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31917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25477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60808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806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43B92-DDA1-4779-A344-9AF9DDB5B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6C44DC-4F32-4FB8-A345-075C477C51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60FA2D-5DAC-42EE-9741-2CD58FDA08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A650ED-E73A-4398-B799-937AD6F512A7}"/>
              </a:ext>
            </a:extLst>
          </p:cNvPr>
          <p:cNvSpPr>
            <a:spLocks noGrp="1"/>
          </p:cNvSpPr>
          <p:nvPr>
            <p:ph type="dt" sz="half" idx="10"/>
          </p:nvPr>
        </p:nvSpPr>
        <p:spPr/>
        <p:txBody>
          <a:bodyPr/>
          <a:lstStyle/>
          <a:p>
            <a:fld id="{0B33123E-BB6E-48E0-AB10-06138FE25BC1}" type="datetimeFigureOut">
              <a:rPr lang="en-US" smtClean="0"/>
              <a:t>9/1/2021</a:t>
            </a:fld>
            <a:endParaRPr lang="en-US"/>
          </a:p>
        </p:txBody>
      </p:sp>
      <p:sp>
        <p:nvSpPr>
          <p:cNvPr id="6" name="Footer Placeholder 5">
            <a:extLst>
              <a:ext uri="{FF2B5EF4-FFF2-40B4-BE49-F238E27FC236}">
                <a16:creationId xmlns:a16="http://schemas.microsoft.com/office/drawing/2014/main" id="{CB1B1350-5699-4645-A567-0601B48527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F99E39-BEE8-4E40-84C7-401E9F7D7F9C}"/>
              </a:ext>
            </a:extLst>
          </p:cNvPr>
          <p:cNvSpPr>
            <a:spLocks noGrp="1"/>
          </p:cNvSpPr>
          <p:nvPr>
            <p:ph type="sldNum" sz="quarter" idx="12"/>
          </p:nvPr>
        </p:nvSpPr>
        <p:spPr/>
        <p:txBody>
          <a:bodyPr/>
          <a:lstStyle/>
          <a:p>
            <a:fld id="{61DCB259-32F7-4FF9-BC70-462E3E57A407}" type="slidenum">
              <a:rPr lang="en-US" smtClean="0"/>
              <a:t>‹#›</a:t>
            </a:fld>
            <a:endParaRPr lang="en-US"/>
          </a:p>
        </p:txBody>
      </p:sp>
    </p:spTree>
    <p:extLst>
      <p:ext uri="{BB962C8B-B14F-4D97-AF65-F5344CB8AC3E}">
        <p14:creationId xmlns:p14="http://schemas.microsoft.com/office/powerpoint/2010/main" val="2284592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840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611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453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1749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5466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6616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75310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65643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82226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99025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93A3C-99B0-4095-9F66-CEA924F25B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CA0BDA-DA32-40C1-B0AF-5F1BA790E1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27091B-53A4-4781-AD7C-8BBE8502EE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128659-3F4F-468C-AF29-4A3C2E71F6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361AF0-12F5-4364-8118-CFC1D444A0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3E08D0-1C9E-40E8-8F54-F8EF49A767C8}"/>
              </a:ext>
            </a:extLst>
          </p:cNvPr>
          <p:cNvSpPr>
            <a:spLocks noGrp="1"/>
          </p:cNvSpPr>
          <p:nvPr>
            <p:ph type="dt" sz="half" idx="10"/>
          </p:nvPr>
        </p:nvSpPr>
        <p:spPr/>
        <p:txBody>
          <a:bodyPr/>
          <a:lstStyle/>
          <a:p>
            <a:fld id="{0B33123E-BB6E-48E0-AB10-06138FE25BC1}" type="datetimeFigureOut">
              <a:rPr lang="en-US" smtClean="0"/>
              <a:t>9/1/2021</a:t>
            </a:fld>
            <a:endParaRPr lang="en-US"/>
          </a:p>
        </p:txBody>
      </p:sp>
      <p:sp>
        <p:nvSpPr>
          <p:cNvPr id="8" name="Footer Placeholder 7">
            <a:extLst>
              <a:ext uri="{FF2B5EF4-FFF2-40B4-BE49-F238E27FC236}">
                <a16:creationId xmlns:a16="http://schemas.microsoft.com/office/drawing/2014/main" id="{0517EDDE-283D-43FE-87BA-452F0495D5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2EE02E-7C22-467C-9DDB-D79FBF5D24AD}"/>
              </a:ext>
            </a:extLst>
          </p:cNvPr>
          <p:cNvSpPr>
            <a:spLocks noGrp="1"/>
          </p:cNvSpPr>
          <p:nvPr>
            <p:ph type="sldNum" sz="quarter" idx="12"/>
          </p:nvPr>
        </p:nvSpPr>
        <p:spPr/>
        <p:txBody>
          <a:bodyPr/>
          <a:lstStyle/>
          <a:p>
            <a:fld id="{61DCB259-32F7-4FF9-BC70-462E3E57A407}" type="slidenum">
              <a:rPr lang="en-US" smtClean="0"/>
              <a:t>‹#›</a:t>
            </a:fld>
            <a:endParaRPr lang="en-US"/>
          </a:p>
        </p:txBody>
      </p:sp>
    </p:spTree>
    <p:extLst>
      <p:ext uri="{BB962C8B-B14F-4D97-AF65-F5344CB8AC3E}">
        <p14:creationId xmlns:p14="http://schemas.microsoft.com/office/powerpoint/2010/main" val="20727457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4292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6824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90143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6993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715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1214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97737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14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3446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74242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A209-A225-47BF-8FDA-2E0A4D499E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50DA8D-4A84-4B8C-966B-DDEC122CC398}"/>
              </a:ext>
            </a:extLst>
          </p:cNvPr>
          <p:cNvSpPr>
            <a:spLocks noGrp="1"/>
          </p:cNvSpPr>
          <p:nvPr>
            <p:ph type="dt" sz="half" idx="10"/>
          </p:nvPr>
        </p:nvSpPr>
        <p:spPr/>
        <p:txBody>
          <a:bodyPr/>
          <a:lstStyle/>
          <a:p>
            <a:fld id="{0B33123E-BB6E-48E0-AB10-06138FE25BC1}" type="datetimeFigureOut">
              <a:rPr lang="en-US" smtClean="0"/>
              <a:t>9/1/2021</a:t>
            </a:fld>
            <a:endParaRPr lang="en-US"/>
          </a:p>
        </p:txBody>
      </p:sp>
      <p:sp>
        <p:nvSpPr>
          <p:cNvPr id="4" name="Footer Placeholder 3">
            <a:extLst>
              <a:ext uri="{FF2B5EF4-FFF2-40B4-BE49-F238E27FC236}">
                <a16:creationId xmlns:a16="http://schemas.microsoft.com/office/drawing/2014/main" id="{DE619D2D-4BA4-4D23-8D25-E9C5F757DA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D3A178-BBAD-4824-9B05-A1FBF6092A1A}"/>
              </a:ext>
            </a:extLst>
          </p:cNvPr>
          <p:cNvSpPr>
            <a:spLocks noGrp="1"/>
          </p:cNvSpPr>
          <p:nvPr>
            <p:ph type="sldNum" sz="quarter" idx="12"/>
          </p:nvPr>
        </p:nvSpPr>
        <p:spPr/>
        <p:txBody>
          <a:bodyPr/>
          <a:lstStyle/>
          <a:p>
            <a:fld id="{61DCB259-32F7-4FF9-BC70-462E3E57A407}" type="slidenum">
              <a:rPr lang="en-US" smtClean="0"/>
              <a:t>‹#›</a:t>
            </a:fld>
            <a:endParaRPr lang="en-US"/>
          </a:p>
        </p:txBody>
      </p:sp>
    </p:spTree>
    <p:extLst>
      <p:ext uri="{BB962C8B-B14F-4D97-AF65-F5344CB8AC3E}">
        <p14:creationId xmlns:p14="http://schemas.microsoft.com/office/powerpoint/2010/main" val="35331160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642016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F09A2F8D-7282-42D8-BA42-8ECA61F93A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03997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2042"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26364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urpose Topic">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FC890EE-473C-4194-9D74-E1068246455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362450" cy="6858000"/>
          </a:xfrm>
          <a:custGeom>
            <a:avLst/>
            <a:gdLst>
              <a:gd name="connsiteX0" fmla="*/ 0 w 4362450"/>
              <a:gd name="connsiteY0" fmla="*/ 0 h 6858000"/>
              <a:gd name="connsiteX1" fmla="*/ 4362450 w 4362450"/>
              <a:gd name="connsiteY1" fmla="*/ 0 h 6858000"/>
              <a:gd name="connsiteX2" fmla="*/ 4362450 w 4362450"/>
              <a:gd name="connsiteY2" fmla="*/ 6858000 h 6858000"/>
              <a:gd name="connsiteX3" fmla="*/ 0 w 43624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62450" h="6858000">
                <a:moveTo>
                  <a:pt x="0" y="0"/>
                </a:moveTo>
                <a:lnTo>
                  <a:pt x="4362450" y="0"/>
                </a:lnTo>
                <a:lnTo>
                  <a:pt x="4362450" y="6858000"/>
                </a:lnTo>
                <a:lnTo>
                  <a:pt x="0" y="6858000"/>
                </a:lnTo>
                <a:close/>
              </a:path>
            </a:pathLst>
          </a:custGeom>
        </p:spPr>
      </p:pic>
      <p:sp>
        <p:nvSpPr>
          <p:cNvPr id="5" name="Rectangle 4">
            <a:extLst>
              <a:ext uri="{FF2B5EF4-FFF2-40B4-BE49-F238E27FC236}">
                <a16:creationId xmlns:a16="http://schemas.microsoft.com/office/drawing/2014/main" id="{6ACB1FCE-382B-4663-ADA8-C82CD9492F3C}"/>
              </a:ext>
            </a:extLst>
          </p:cNvPr>
          <p:cNvSpPr/>
          <p:nvPr userDrawn="1"/>
        </p:nvSpPr>
        <p:spPr bwMode="auto">
          <a:xfrm>
            <a:off x="0" y="0"/>
            <a:ext cx="4362450" cy="6858000"/>
          </a:xfrm>
          <a:prstGeom prst="rect">
            <a:avLst/>
          </a:prstGeom>
          <a:solidFill>
            <a:schemeClr val="accent2">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91" tIns="99753" rIns="124691" bIns="99753" numCol="1" spcCol="0" rtlCol="0" fromWordArt="0" anchor="t" anchorCtr="0" forceAA="0" compatLnSpc="1">
            <a:prstTxWarp prst="textNoShape">
              <a:avLst/>
            </a:prstTxWarp>
            <a:noAutofit/>
          </a:bodyPr>
          <a:lstStyle/>
          <a:p>
            <a:pPr marL="0" marR="0" lvl="0" indent="0" algn="ctr" defTabSz="635759" rtl="0" eaLnBrk="1" fontAlgn="base" latinLnBrk="0" hangingPunct="1">
              <a:lnSpc>
                <a:spcPct val="90000"/>
              </a:lnSpc>
              <a:spcBef>
                <a:spcPct val="0"/>
              </a:spcBef>
              <a:spcAft>
                <a:spcPct val="0"/>
              </a:spcAft>
              <a:buClrTx/>
              <a:buSzTx/>
              <a:buFontTx/>
              <a:buNone/>
              <a:tabLst/>
              <a:defRPr/>
            </a:pPr>
            <a:endParaRPr kumimoji="0" lang="en-US" sz="163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Oval 5">
            <a:extLst>
              <a:ext uri="{FF2B5EF4-FFF2-40B4-BE49-F238E27FC236}">
                <a16:creationId xmlns:a16="http://schemas.microsoft.com/office/drawing/2014/main" id="{4A564930-448F-4E75-89DF-E960CF10CA4B}"/>
              </a:ext>
            </a:extLst>
          </p:cNvPr>
          <p:cNvSpPr/>
          <p:nvPr userDrawn="1"/>
        </p:nvSpPr>
        <p:spPr bwMode="auto">
          <a:xfrm>
            <a:off x="1576801" y="1863325"/>
            <a:ext cx="1208848" cy="1208848"/>
          </a:xfrm>
          <a:prstGeom prst="ellipse">
            <a:avLst/>
          </a:prstGeom>
          <a:solidFill>
            <a:schemeClr val="accent2">
              <a:lumMod val="75000"/>
              <a:alpha val="71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505050"/>
              </a:solidFill>
              <a:effectLst/>
              <a:uLnTx/>
              <a:uFillTx/>
              <a:latin typeface="Segoe UI"/>
              <a:ea typeface="+mn-ea"/>
              <a:cs typeface="Segoe UI" pitchFamily="34" charset="0"/>
            </a:endParaRPr>
          </a:p>
        </p:txBody>
      </p:sp>
      <p:cxnSp>
        <p:nvCxnSpPr>
          <p:cNvPr id="7" name="Straight Connector 6">
            <a:extLst>
              <a:ext uri="{FF2B5EF4-FFF2-40B4-BE49-F238E27FC236}">
                <a16:creationId xmlns:a16="http://schemas.microsoft.com/office/drawing/2014/main" id="{435FC3A8-8995-49A6-A489-A604318D709E}"/>
              </a:ext>
            </a:extLst>
          </p:cNvPr>
          <p:cNvCxnSpPr/>
          <p:nvPr userDrawn="1"/>
        </p:nvCxnSpPr>
        <p:spPr>
          <a:xfrm>
            <a:off x="1508688" y="3192446"/>
            <a:ext cx="134507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017E5-01E8-40A0-9E56-EC8105CB3F69}"/>
              </a:ext>
            </a:extLst>
          </p:cNvPr>
          <p:cNvCxnSpPr>
            <a:cxnSpLocks/>
          </p:cNvCxnSpPr>
          <p:nvPr userDrawn="1"/>
        </p:nvCxnSpPr>
        <p:spPr>
          <a:xfrm>
            <a:off x="5742248" y="2759419"/>
            <a:ext cx="6449752" cy="0"/>
          </a:xfrm>
          <a:prstGeom prst="line">
            <a:avLst/>
          </a:prstGeom>
          <a:ln w="3175">
            <a:solidFill>
              <a:schemeClr val="bg1">
                <a:lumMod val="75000"/>
                <a:alpha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5957580-031A-4A66-8B9A-430B173AB441}"/>
              </a:ext>
            </a:extLst>
          </p:cNvPr>
          <p:cNvSpPr/>
          <p:nvPr/>
        </p:nvSpPr>
        <p:spPr>
          <a:xfrm>
            <a:off x="5742248" y="890236"/>
            <a:ext cx="1304395" cy="369332"/>
          </a:xfrm>
          <a:prstGeom prst="rect">
            <a:avLst/>
          </a:prstGeom>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Purpose</a:t>
            </a:r>
          </a:p>
        </p:txBody>
      </p:sp>
      <p:sp>
        <p:nvSpPr>
          <p:cNvPr id="17" name="Oval 16">
            <a:extLst>
              <a:ext uri="{FF2B5EF4-FFF2-40B4-BE49-F238E27FC236}">
                <a16:creationId xmlns:a16="http://schemas.microsoft.com/office/drawing/2014/main" id="{947D26DE-DE6B-41E7-925F-E9F6FBF0FC17}"/>
              </a:ext>
            </a:extLst>
          </p:cNvPr>
          <p:cNvSpPr/>
          <p:nvPr/>
        </p:nvSpPr>
        <p:spPr bwMode="auto">
          <a:xfrm>
            <a:off x="4616851" y="764058"/>
            <a:ext cx="763929" cy="76392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8" name="Isosceles Triangle 17">
            <a:extLst>
              <a:ext uri="{FF2B5EF4-FFF2-40B4-BE49-F238E27FC236}">
                <a16:creationId xmlns:a16="http://schemas.microsoft.com/office/drawing/2014/main" id="{2C1F21E1-39A7-41A1-8BD4-F4D8878CCB6D}"/>
              </a:ext>
            </a:extLst>
          </p:cNvPr>
          <p:cNvSpPr/>
          <p:nvPr/>
        </p:nvSpPr>
        <p:spPr bwMode="auto">
          <a:xfrm rot="5400000">
            <a:off x="5307086" y="1031171"/>
            <a:ext cx="469996" cy="188129"/>
          </a:xfrm>
          <a:prstGeom prst="triangle">
            <a:avLst/>
          </a:prstGeom>
          <a:gradFill>
            <a:gsLst>
              <a:gs pos="0">
                <a:schemeClr val="accent1"/>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19" name="Isosceles Triangle 18">
            <a:extLst>
              <a:ext uri="{FF2B5EF4-FFF2-40B4-BE49-F238E27FC236}">
                <a16:creationId xmlns:a16="http://schemas.microsoft.com/office/drawing/2014/main" id="{02CF96CA-8518-43DA-94F5-A8D0F1FCEBD2}"/>
              </a:ext>
            </a:extLst>
          </p:cNvPr>
          <p:cNvSpPr/>
          <p:nvPr/>
        </p:nvSpPr>
        <p:spPr bwMode="auto">
          <a:xfrm rot="5400000">
            <a:off x="5264387" y="1039622"/>
            <a:ext cx="427770" cy="171228"/>
          </a:xfrm>
          <a:prstGeom prst="triangle">
            <a:avLst/>
          </a:prstGeom>
          <a:gradFill>
            <a:gsLst>
              <a:gs pos="0">
                <a:schemeClr val="accent1"/>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20" name="target_2" title="Icon of a target with an arrow hitting the bullseye">
            <a:extLst>
              <a:ext uri="{FF2B5EF4-FFF2-40B4-BE49-F238E27FC236}">
                <a16:creationId xmlns:a16="http://schemas.microsoft.com/office/drawing/2014/main" id="{2074A0A8-2F89-4FA5-8FDB-DD2D1D56188A}"/>
              </a:ext>
            </a:extLst>
          </p:cNvPr>
          <p:cNvSpPr>
            <a:spLocks noChangeAspect="1" noEditPoints="1"/>
          </p:cNvSpPr>
          <p:nvPr/>
        </p:nvSpPr>
        <p:spPr bwMode="auto">
          <a:xfrm>
            <a:off x="4782215" y="923925"/>
            <a:ext cx="438177" cy="43643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A0C61CEC-C9A3-45DE-A3DB-59B35493BF3D}"/>
              </a:ext>
            </a:extLst>
          </p:cNvPr>
          <p:cNvSpPr/>
          <p:nvPr userDrawn="1"/>
        </p:nvSpPr>
        <p:spPr>
          <a:xfrm>
            <a:off x="5742248" y="3186396"/>
            <a:ext cx="1304395" cy="369332"/>
          </a:xfrm>
          <a:prstGeom prst="rect">
            <a:avLst/>
          </a:prstGeom>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Topics</a:t>
            </a:r>
          </a:p>
        </p:txBody>
      </p:sp>
      <p:sp>
        <p:nvSpPr>
          <p:cNvPr id="23" name="Oval 22">
            <a:extLst>
              <a:ext uri="{FF2B5EF4-FFF2-40B4-BE49-F238E27FC236}">
                <a16:creationId xmlns:a16="http://schemas.microsoft.com/office/drawing/2014/main" id="{A1345BFC-8C88-4C22-B7F7-6469AF4314D8}"/>
              </a:ext>
            </a:extLst>
          </p:cNvPr>
          <p:cNvSpPr/>
          <p:nvPr userDrawn="1"/>
        </p:nvSpPr>
        <p:spPr bwMode="auto">
          <a:xfrm>
            <a:off x="4616851" y="2999258"/>
            <a:ext cx="763929" cy="76392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Isosceles Triangle 23">
            <a:extLst>
              <a:ext uri="{FF2B5EF4-FFF2-40B4-BE49-F238E27FC236}">
                <a16:creationId xmlns:a16="http://schemas.microsoft.com/office/drawing/2014/main" id="{F5F89D03-8E38-4D66-95A3-79B8ABC8DB6C}"/>
              </a:ext>
            </a:extLst>
          </p:cNvPr>
          <p:cNvSpPr/>
          <p:nvPr userDrawn="1"/>
        </p:nvSpPr>
        <p:spPr bwMode="auto">
          <a:xfrm rot="5400000">
            <a:off x="5307086" y="3294310"/>
            <a:ext cx="469996" cy="188129"/>
          </a:xfrm>
          <a:prstGeom prst="triangle">
            <a:avLst/>
          </a:prstGeom>
          <a:gradFill>
            <a:gsLst>
              <a:gs pos="0">
                <a:schemeClr val="accent1"/>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25" name="Isosceles Triangle 24">
            <a:extLst>
              <a:ext uri="{FF2B5EF4-FFF2-40B4-BE49-F238E27FC236}">
                <a16:creationId xmlns:a16="http://schemas.microsoft.com/office/drawing/2014/main" id="{D84265A8-15F0-4AE5-926F-A6000EF64BE4}"/>
              </a:ext>
            </a:extLst>
          </p:cNvPr>
          <p:cNvSpPr/>
          <p:nvPr userDrawn="1"/>
        </p:nvSpPr>
        <p:spPr bwMode="auto">
          <a:xfrm rot="5400000">
            <a:off x="5264385" y="3302760"/>
            <a:ext cx="427770" cy="171228"/>
          </a:xfrm>
          <a:prstGeom prst="triangle">
            <a:avLst/>
          </a:prstGeom>
          <a:gradFill>
            <a:gsLst>
              <a:gs pos="0">
                <a:schemeClr val="accent1"/>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26" name="Clipboard" title="Icon of a clipboard">
            <a:extLst>
              <a:ext uri="{FF2B5EF4-FFF2-40B4-BE49-F238E27FC236}">
                <a16:creationId xmlns:a16="http://schemas.microsoft.com/office/drawing/2014/main" id="{0B90232F-7A61-4CC0-94F2-15D8CDCFA523}"/>
              </a:ext>
            </a:extLst>
          </p:cNvPr>
          <p:cNvSpPr>
            <a:spLocks noChangeAspect="1" noEditPoints="1"/>
          </p:cNvSpPr>
          <p:nvPr userDrawn="1"/>
        </p:nvSpPr>
        <p:spPr bwMode="auto">
          <a:xfrm>
            <a:off x="4836367" y="3157578"/>
            <a:ext cx="324897" cy="447289"/>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Text Placeholder 34">
            <a:extLst>
              <a:ext uri="{FF2B5EF4-FFF2-40B4-BE49-F238E27FC236}">
                <a16:creationId xmlns:a16="http://schemas.microsoft.com/office/drawing/2014/main" id="{CB2649DE-E743-4E62-B0FC-7C79DB4997B4}"/>
              </a:ext>
            </a:extLst>
          </p:cNvPr>
          <p:cNvSpPr>
            <a:spLocks noGrp="1"/>
          </p:cNvSpPr>
          <p:nvPr>
            <p:ph type="body" sz="quarter" idx="13" hasCustomPrompt="1"/>
          </p:nvPr>
        </p:nvSpPr>
        <p:spPr>
          <a:xfrm>
            <a:off x="5761038" y="1339850"/>
            <a:ext cx="5848350" cy="1261884"/>
          </a:xfrm>
        </p:spPr>
        <p:txBody>
          <a:bodyPr wrap="square">
            <a:spAutoFit/>
          </a:bodyPr>
          <a:lstStyle>
            <a:lvl1pPr marL="0" marR="0" indent="0" algn="l" defTabSz="932472" rtl="0" eaLnBrk="1" fontAlgn="base" latinLnBrk="0" hangingPunct="1">
              <a:lnSpc>
                <a:spcPct val="100000"/>
              </a:lnSpc>
              <a:spcBef>
                <a:spcPts val="1200"/>
              </a:spcBef>
              <a:spcAft>
                <a:spcPts val="0"/>
              </a:spcAft>
              <a:buClrTx/>
              <a:buSzTx/>
              <a:buFontTx/>
              <a:buNone/>
              <a:tabLst/>
              <a:defRPr kumimoji="0" lang="en-IN" sz="1800" b="0" i="0" u="none" strike="noStrike" kern="1200" cap="none" spc="0" normalizeH="0" baseline="0">
                <a:ln>
                  <a:noFill/>
                </a:ln>
                <a:solidFill>
                  <a:schemeClr val="tx1"/>
                </a:solidFill>
                <a:effectLst/>
                <a:uLnTx/>
                <a:uFillTx/>
                <a:latin typeface="Segoe UI"/>
                <a:ea typeface="Segoe UI" pitchFamily="34" charset="0"/>
                <a:cs typeface="Segoe UI Light" panose="020B0502040204020203" pitchFamily="34" charset="0"/>
              </a:defRPr>
            </a:lvl1pPr>
            <a:lvl2pPr>
              <a:defRPr/>
            </a:lvl2pPr>
            <a:lvl3pPr>
              <a:defRPr/>
            </a:lvl3pPr>
            <a:lvl4pPr>
              <a:defRPr/>
            </a:lvl4pPr>
            <a:lvl5pPr>
              <a:defRPr/>
            </a:lvl5pPr>
          </a:lstStyle>
          <a:p>
            <a:pPr marL="0" marR="0" lvl="0" indent="0" algn="l" defTabSz="932472" rtl="0" eaLnBrk="1" fontAlgn="base"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Lorem ipsum dolor sit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amet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consectetuer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adipiscing</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elit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Maecenas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porttitor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congue</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massa</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p>
          <a:p>
            <a:pPr marL="0" marR="0" lvl="0" indent="0" algn="l" defTabSz="932472" rtl="0" eaLnBrk="1" fontAlgn="base"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Lorem ipsum dolor sit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amet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consectetuer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adipiscing</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elit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Maecenas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porttitor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congue</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massa</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p>
        </p:txBody>
      </p:sp>
      <p:sp>
        <p:nvSpPr>
          <p:cNvPr id="30" name="Text Placeholder 34">
            <a:extLst>
              <a:ext uri="{FF2B5EF4-FFF2-40B4-BE49-F238E27FC236}">
                <a16:creationId xmlns:a16="http://schemas.microsoft.com/office/drawing/2014/main" id="{B264FD6B-6D08-4F32-995D-66B933132BB0}"/>
              </a:ext>
            </a:extLst>
          </p:cNvPr>
          <p:cNvSpPr>
            <a:spLocks noGrp="1"/>
          </p:cNvSpPr>
          <p:nvPr>
            <p:ph type="body" sz="quarter" idx="14" hasCustomPrompt="1"/>
          </p:nvPr>
        </p:nvSpPr>
        <p:spPr>
          <a:xfrm>
            <a:off x="5761038" y="3652705"/>
            <a:ext cx="5848350" cy="1261884"/>
          </a:xfrm>
        </p:spPr>
        <p:txBody>
          <a:bodyPr wrap="square">
            <a:spAutoFit/>
          </a:bodyPr>
          <a:lstStyle>
            <a:lvl1pPr marL="0" marR="0" indent="0" algn="l" defTabSz="932472" rtl="0" eaLnBrk="1" fontAlgn="base" latinLnBrk="0" hangingPunct="1">
              <a:lnSpc>
                <a:spcPct val="100000"/>
              </a:lnSpc>
              <a:spcBef>
                <a:spcPts val="1200"/>
              </a:spcBef>
              <a:spcAft>
                <a:spcPts val="0"/>
              </a:spcAft>
              <a:buClrTx/>
              <a:buSzTx/>
              <a:buFontTx/>
              <a:buNone/>
              <a:tabLst/>
              <a:defRPr kumimoji="0" lang="en-IN" sz="1800" b="0" i="0" u="none" strike="noStrike" kern="1200" cap="none" spc="0" normalizeH="0" baseline="0">
                <a:ln>
                  <a:noFill/>
                </a:ln>
                <a:solidFill>
                  <a:schemeClr val="tx1"/>
                </a:solidFill>
                <a:effectLst/>
                <a:uLnTx/>
                <a:uFillTx/>
                <a:latin typeface="Segoe UI"/>
                <a:ea typeface="Segoe UI" pitchFamily="34" charset="0"/>
                <a:cs typeface="Segoe UI Light" panose="020B0502040204020203" pitchFamily="34" charset="0"/>
              </a:defRPr>
            </a:lvl1pPr>
            <a:lvl2pPr>
              <a:defRPr/>
            </a:lvl2pPr>
            <a:lvl3pPr>
              <a:defRPr/>
            </a:lvl3pPr>
            <a:lvl4pPr>
              <a:defRPr/>
            </a:lvl4pPr>
            <a:lvl5pPr>
              <a:defRPr/>
            </a:lvl5pPr>
          </a:lstStyle>
          <a:p>
            <a:pPr marL="0" marR="0" lvl="0" indent="0" algn="l" defTabSz="932472" rtl="0" eaLnBrk="1" fontAlgn="base"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Lorem ipsum dolor sit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amet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consectetuer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adipiscing</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elit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Maecenas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porttitor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congue</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massa</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p>
          <a:p>
            <a:pPr marL="0" marR="0" lvl="0" indent="0" algn="l" defTabSz="932472" rtl="0" eaLnBrk="1" fontAlgn="base"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Lorem ipsum dolor sit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amet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consectetuer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adipiscing</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elit</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Maecenas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porttitor</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congue</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r>
              <a:rPr kumimoji="0" lang="en-US" sz="1800" b="0" i="0" u="none" strike="noStrike" kern="1200" cap="none" spc="0" normalizeH="0" baseline="0" noProof="0" err="1">
                <a:ln>
                  <a:noFill/>
                </a:ln>
                <a:solidFill>
                  <a:srgbClr val="505050"/>
                </a:solidFill>
                <a:effectLst/>
                <a:uLnTx/>
                <a:uFillTx/>
                <a:latin typeface="Segoe UI"/>
                <a:ea typeface="Segoe UI" pitchFamily="34" charset="0"/>
                <a:cs typeface="Segoe UI Light" panose="020B0502040204020203" pitchFamily="34" charset="0"/>
              </a:rPr>
              <a:t>massa</a:t>
            </a:r>
            <a:r>
              <a:rPr kumimoji="0" lang="en-US" sz="1800" b="0" i="0" u="none" strike="noStrike" kern="1200" cap="none" spc="0" normalizeH="0" baseline="0" noProof="0">
                <a:ln>
                  <a:noFill/>
                </a:ln>
                <a:solidFill>
                  <a:srgbClr val="505050"/>
                </a:solidFill>
                <a:effectLst/>
                <a:uLnTx/>
                <a:uFillTx/>
                <a:latin typeface="Segoe UI"/>
                <a:ea typeface="Segoe UI" pitchFamily="34" charset="0"/>
                <a:cs typeface="Segoe UI Light" panose="020B0502040204020203" pitchFamily="34" charset="0"/>
              </a:rPr>
              <a:t>. </a:t>
            </a:r>
          </a:p>
        </p:txBody>
      </p:sp>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lvl1pPr>
              <a:defRPr>
                <a:solidFill>
                  <a:schemeClr val="bg1"/>
                </a:solidFill>
              </a:defRPr>
            </a:lvl1pPr>
          </a:lstStyle>
          <a:p>
            <a:r>
              <a:rPr lang="en-IN"/>
              <a:t>Microsoft Confidential—Internal Only</a:t>
            </a:r>
          </a:p>
        </p:txBody>
      </p:sp>
      <p:sp>
        <p:nvSpPr>
          <p:cNvPr id="37" name="Text Placeholder 36">
            <a:extLst>
              <a:ext uri="{FF2B5EF4-FFF2-40B4-BE49-F238E27FC236}">
                <a16:creationId xmlns:a16="http://schemas.microsoft.com/office/drawing/2014/main" id="{FDD406D5-7026-447D-95A8-D9B80C82CCE9}"/>
              </a:ext>
            </a:extLst>
          </p:cNvPr>
          <p:cNvSpPr>
            <a:spLocks noGrp="1"/>
          </p:cNvSpPr>
          <p:nvPr>
            <p:ph type="body" sz="quarter" idx="15" hasCustomPrompt="1"/>
          </p:nvPr>
        </p:nvSpPr>
        <p:spPr>
          <a:xfrm>
            <a:off x="460756" y="3182842"/>
            <a:ext cx="3438144" cy="492443"/>
          </a:xfrm>
        </p:spPr>
        <p:txBody>
          <a:bodyPr/>
          <a:lstStyle>
            <a:lvl1pPr marL="0" indent="0" algn="ctr">
              <a:buNone/>
              <a:defRPr lang="en-IN" sz="3200" kern="1200" dirty="0">
                <a:solidFill>
                  <a:srgbClr val="FFFFFF"/>
                </a:solidFill>
                <a:latin typeface="Segoe UI Semibold" panose="020B0702040204020203" pitchFamily="34" charset="0"/>
                <a:ea typeface="+mn-ea"/>
                <a:cs typeface="Segoe UI Semibold" panose="020B0702040204020203" pitchFamily="34" charset="0"/>
              </a:defRPr>
            </a:lvl1pPr>
          </a:lstStyle>
          <a:p>
            <a:pPr lvl="0" algn="ctr" defTabSz="932472" fontAlgn="base">
              <a:spcBef>
                <a:spcPct val="0"/>
              </a:spcBef>
              <a:spcAft>
                <a:spcPct val="0"/>
              </a:spcAft>
              <a:defRPr/>
            </a:pPr>
            <a:r>
              <a:rPr lang="en-US" sz="3200">
                <a:solidFill>
                  <a:srgbClr val="FFFFFF"/>
                </a:solidFill>
                <a:latin typeface="Segoe UI Semibold" panose="020B0702040204020203" pitchFamily="34" charset="0"/>
                <a:cs typeface="Segoe UI Semibold" panose="020B0702040204020203" pitchFamily="34" charset="0"/>
              </a:rPr>
              <a:t>Title Here</a:t>
            </a:r>
          </a:p>
        </p:txBody>
      </p:sp>
      <p:sp>
        <p:nvSpPr>
          <p:cNvPr id="28" name="Slide Number Placeholder 19">
            <a:extLst>
              <a:ext uri="{FF2B5EF4-FFF2-40B4-BE49-F238E27FC236}">
                <a16:creationId xmlns:a16="http://schemas.microsoft.com/office/drawing/2014/main" id="{81FCECCC-4720-4147-85F3-5E0B7F7C4FC3}"/>
              </a:ext>
            </a:extLst>
          </p:cNvPr>
          <p:cNvSpPr>
            <a:spLocks noGrp="1"/>
          </p:cNvSpPr>
          <p:nvPr>
            <p:ph type="sldNum" sz="quarter" idx="20"/>
          </p:nvPr>
        </p:nvSpPr>
        <p:spPr>
          <a:xfrm>
            <a:off x="11671935" y="6565391"/>
            <a:ext cx="380999" cy="246221"/>
          </a:xfr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469152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1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688">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15348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74101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94613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1405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60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964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46E00-ED6E-4FF2-8A5B-4EB41C8A8304}"/>
              </a:ext>
            </a:extLst>
          </p:cNvPr>
          <p:cNvSpPr>
            <a:spLocks noGrp="1"/>
          </p:cNvSpPr>
          <p:nvPr>
            <p:ph type="dt" sz="half" idx="10"/>
          </p:nvPr>
        </p:nvSpPr>
        <p:spPr/>
        <p:txBody>
          <a:bodyPr/>
          <a:lstStyle/>
          <a:p>
            <a:fld id="{0B33123E-BB6E-48E0-AB10-06138FE25BC1}" type="datetimeFigureOut">
              <a:rPr lang="en-US" smtClean="0"/>
              <a:t>9/1/2021</a:t>
            </a:fld>
            <a:endParaRPr lang="en-US"/>
          </a:p>
        </p:txBody>
      </p:sp>
      <p:sp>
        <p:nvSpPr>
          <p:cNvPr id="3" name="Footer Placeholder 2">
            <a:extLst>
              <a:ext uri="{FF2B5EF4-FFF2-40B4-BE49-F238E27FC236}">
                <a16:creationId xmlns:a16="http://schemas.microsoft.com/office/drawing/2014/main" id="{648C05EC-4383-40AA-848C-E494DBEEC3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807D6F-CF67-43E9-8DE2-1871A4D86D17}"/>
              </a:ext>
            </a:extLst>
          </p:cNvPr>
          <p:cNvSpPr>
            <a:spLocks noGrp="1"/>
          </p:cNvSpPr>
          <p:nvPr>
            <p:ph type="sldNum" sz="quarter" idx="12"/>
          </p:nvPr>
        </p:nvSpPr>
        <p:spPr/>
        <p:txBody>
          <a:bodyPr/>
          <a:lstStyle/>
          <a:p>
            <a:fld id="{61DCB259-32F7-4FF9-BC70-462E3E57A407}" type="slidenum">
              <a:rPr lang="en-US" smtClean="0"/>
              <a:t>‹#›</a:t>
            </a:fld>
            <a:endParaRPr lang="en-US"/>
          </a:p>
        </p:txBody>
      </p:sp>
    </p:spTree>
    <p:extLst>
      <p:ext uri="{BB962C8B-B14F-4D97-AF65-F5344CB8AC3E}">
        <p14:creationId xmlns:p14="http://schemas.microsoft.com/office/powerpoint/2010/main" val="19009134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rgbClr val="000000"/>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171202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with Dark background">
    <p:bg>
      <p:bgPr>
        <a:solidFill>
          <a:schemeClr val="tx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lvl1pPr>
              <a:defRPr>
                <a:solidFill>
                  <a:schemeClr val="bg1"/>
                </a:solidFill>
              </a:defRPr>
            </a:lvl1p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lvl1pPr>
              <a:defRPr>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1100640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6965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56857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94155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41210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0144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76744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56981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2358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D5FA-AEDA-49A1-8EE9-B5BCF4E011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2ACA9D-65D1-421F-A767-C02A5B1F60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25698-6553-4870-A6DE-7C2E80070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765770-A27C-47E1-8A72-63D3FDF62817}"/>
              </a:ext>
            </a:extLst>
          </p:cNvPr>
          <p:cNvSpPr>
            <a:spLocks noGrp="1"/>
          </p:cNvSpPr>
          <p:nvPr>
            <p:ph type="dt" sz="half" idx="10"/>
          </p:nvPr>
        </p:nvSpPr>
        <p:spPr/>
        <p:txBody>
          <a:bodyPr/>
          <a:lstStyle/>
          <a:p>
            <a:fld id="{0B33123E-BB6E-48E0-AB10-06138FE25BC1}" type="datetimeFigureOut">
              <a:rPr lang="en-US" smtClean="0"/>
              <a:t>9/1/2021</a:t>
            </a:fld>
            <a:endParaRPr lang="en-US"/>
          </a:p>
        </p:txBody>
      </p:sp>
      <p:sp>
        <p:nvSpPr>
          <p:cNvPr id="6" name="Footer Placeholder 5">
            <a:extLst>
              <a:ext uri="{FF2B5EF4-FFF2-40B4-BE49-F238E27FC236}">
                <a16:creationId xmlns:a16="http://schemas.microsoft.com/office/drawing/2014/main" id="{59D461F6-0116-4107-A0D4-887A253FEB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551346-42AC-45E8-BC3E-79A1E60F635B}"/>
              </a:ext>
            </a:extLst>
          </p:cNvPr>
          <p:cNvSpPr>
            <a:spLocks noGrp="1"/>
          </p:cNvSpPr>
          <p:nvPr>
            <p:ph type="sldNum" sz="quarter" idx="12"/>
          </p:nvPr>
        </p:nvSpPr>
        <p:spPr/>
        <p:txBody>
          <a:bodyPr/>
          <a:lstStyle/>
          <a:p>
            <a:fld id="{61DCB259-32F7-4FF9-BC70-462E3E57A407}" type="slidenum">
              <a:rPr lang="en-US" smtClean="0"/>
              <a:t>‹#›</a:t>
            </a:fld>
            <a:endParaRPr lang="en-US"/>
          </a:p>
        </p:txBody>
      </p:sp>
    </p:spTree>
    <p:extLst>
      <p:ext uri="{BB962C8B-B14F-4D97-AF65-F5344CB8AC3E}">
        <p14:creationId xmlns:p14="http://schemas.microsoft.com/office/powerpoint/2010/main" val="27668114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77685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425425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152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078138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373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39045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0124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8561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9865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789054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DCBA0-3A8D-44C0-8E42-3A7E52B5B7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02F299-BEED-478F-A16F-73CAEBEE18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4309FE-F47B-4F51-8F41-3917F4183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3AB49E-C3EC-49CF-84DC-57655124805C}"/>
              </a:ext>
            </a:extLst>
          </p:cNvPr>
          <p:cNvSpPr>
            <a:spLocks noGrp="1"/>
          </p:cNvSpPr>
          <p:nvPr>
            <p:ph type="dt" sz="half" idx="10"/>
          </p:nvPr>
        </p:nvSpPr>
        <p:spPr/>
        <p:txBody>
          <a:bodyPr/>
          <a:lstStyle/>
          <a:p>
            <a:fld id="{0B33123E-BB6E-48E0-AB10-06138FE25BC1}" type="datetimeFigureOut">
              <a:rPr lang="en-US" smtClean="0"/>
              <a:t>9/1/2021</a:t>
            </a:fld>
            <a:endParaRPr lang="en-US"/>
          </a:p>
        </p:txBody>
      </p:sp>
      <p:sp>
        <p:nvSpPr>
          <p:cNvPr id="6" name="Footer Placeholder 5">
            <a:extLst>
              <a:ext uri="{FF2B5EF4-FFF2-40B4-BE49-F238E27FC236}">
                <a16:creationId xmlns:a16="http://schemas.microsoft.com/office/drawing/2014/main" id="{0F0BABC0-D1F1-4464-8AF7-D3590365FA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5975E0-454D-49E6-B5F2-683A67CD8B30}"/>
              </a:ext>
            </a:extLst>
          </p:cNvPr>
          <p:cNvSpPr>
            <a:spLocks noGrp="1"/>
          </p:cNvSpPr>
          <p:nvPr>
            <p:ph type="sldNum" sz="quarter" idx="12"/>
          </p:nvPr>
        </p:nvSpPr>
        <p:spPr/>
        <p:txBody>
          <a:bodyPr/>
          <a:lstStyle/>
          <a:p>
            <a:fld id="{61DCB259-32F7-4FF9-BC70-462E3E57A407}" type="slidenum">
              <a:rPr lang="en-US" smtClean="0"/>
              <a:t>‹#›</a:t>
            </a:fld>
            <a:endParaRPr lang="en-US"/>
          </a:p>
        </p:txBody>
      </p:sp>
    </p:spTree>
    <p:extLst>
      <p:ext uri="{BB962C8B-B14F-4D97-AF65-F5344CB8AC3E}">
        <p14:creationId xmlns:p14="http://schemas.microsoft.com/office/powerpoint/2010/main" val="11239672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2">
            <a:lumMod val="75000"/>
          </a:schemeClr>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F0534D32-3415-440D-9B0F-6524514C0C4D}"/>
              </a:ext>
            </a:extLst>
          </p:cNvPr>
          <p:cNvSpPr>
            <a:spLocks noGrp="1"/>
          </p:cNvSpPr>
          <p:nvPr>
            <p:ph type="body" sz="quarter" idx="10" hasCustomPrompt="1"/>
          </p:nvPr>
        </p:nvSpPr>
        <p:spPr>
          <a:xfrm>
            <a:off x="457202" y="3580516"/>
            <a:ext cx="6371863" cy="747897"/>
          </a:xfrm>
        </p:spPr>
        <p:txBody>
          <a:bodyPr wrap="square" lIns="0" anchor="ctr">
            <a:spAutoFit/>
          </a:bodyPr>
          <a:lstStyle>
            <a:lvl1pPr marL="0" indent="0" algn="l" defTabSz="914344"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Semibold" panose="020B0702040204020203" pitchFamily="34" charset="0"/>
                <a:ea typeface="+mn-ea"/>
                <a:cs typeface="Segoe UI Semibold" panose="020B0702040204020203" pitchFamily="34" charset="0"/>
              </a:defRPr>
            </a:lvl1pPr>
            <a:lvl2pPr marL="0" indent="0" algn="l" defTabSz="914344"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2pPr>
            <a:lvl3pPr marL="0" indent="0" algn="l" defTabSz="914344"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3pPr>
            <a:lvl4pPr marL="0" indent="0" algn="l" defTabSz="914344"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4pPr>
            <a:lvl5pPr marL="0" indent="0" algn="l" defTabSz="914344" rtl="0" eaLnBrk="1" latinLnBrk="0" hangingPunct="1">
              <a:lnSpc>
                <a:spcPct val="90000"/>
              </a:lnSpc>
              <a:spcBef>
                <a:spcPct val="0"/>
              </a:spcBef>
              <a:buNone/>
              <a:defRPr lang="en-IN"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5pPr>
          </a:lstStyle>
          <a:p>
            <a:pPr lvl="0"/>
            <a:r>
              <a:rPr lang="en-US"/>
              <a:t>Add Section Title</a:t>
            </a:r>
            <a:endParaRPr lang="en-IN"/>
          </a:p>
        </p:txBody>
      </p:sp>
      <p:sp>
        <p:nvSpPr>
          <p:cNvPr id="7" name="Oval 6">
            <a:extLst>
              <a:ext uri="{FF2B5EF4-FFF2-40B4-BE49-F238E27FC236}">
                <a16:creationId xmlns:a16="http://schemas.microsoft.com/office/drawing/2014/main" id="{A57BF99E-8F31-4426-B8D2-CF028E6ED5B7}"/>
              </a:ext>
            </a:extLst>
          </p:cNvPr>
          <p:cNvSpPr/>
          <p:nvPr userDrawn="1"/>
        </p:nvSpPr>
        <p:spPr bwMode="auto">
          <a:xfrm>
            <a:off x="457200" y="1766100"/>
            <a:ext cx="1285048" cy="1285048"/>
          </a:xfrm>
          <a:prstGeom prst="ellipse">
            <a:avLst/>
          </a:prstGeom>
          <a:solidFill>
            <a:schemeClr val="accent2">
              <a:lumMod val="75000"/>
              <a:alpha val="71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876D60FC-5AF3-404D-93F7-CA922D7E37AA}"/>
              </a:ext>
            </a:extLst>
          </p:cNvPr>
          <p:cNvCxnSpPr>
            <a:cxnSpLocks/>
            <a:stCxn id="7" idx="2"/>
          </p:cNvCxnSpPr>
          <p:nvPr userDrawn="1"/>
        </p:nvCxnSpPr>
        <p:spPr>
          <a:xfrm flipH="1">
            <a:off x="0" y="2408624"/>
            <a:ext cx="4572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F0BD0098-C76B-4CD7-93F0-BD0F3D4E07E6}"/>
              </a:ext>
            </a:extLst>
          </p:cNvPr>
          <p:cNvGrpSpPr/>
          <p:nvPr userDrawn="1"/>
        </p:nvGrpSpPr>
        <p:grpSpPr>
          <a:xfrm>
            <a:off x="6128365" y="-121920"/>
            <a:ext cx="6063636" cy="7101840"/>
            <a:chOff x="6128365" y="-121920"/>
            <a:chExt cx="6063636" cy="7101840"/>
          </a:xfrm>
        </p:grpSpPr>
        <p:cxnSp>
          <p:nvCxnSpPr>
            <p:cNvPr id="47" name="Straight Connector 46">
              <a:extLst>
                <a:ext uri="{FF2B5EF4-FFF2-40B4-BE49-F238E27FC236}">
                  <a16:creationId xmlns:a16="http://schemas.microsoft.com/office/drawing/2014/main" id="{677233AE-5EC5-49A8-9BA9-AC169A34496B}"/>
                </a:ext>
              </a:extLst>
            </p:cNvPr>
            <p:cNvCxnSpPr>
              <a:cxnSpLocks/>
            </p:cNvCxnSpPr>
            <p:nvPr/>
          </p:nvCxnSpPr>
          <p:spPr bwMode="auto">
            <a:xfrm flipH="1" flipV="1">
              <a:off x="10503386" y="5872849"/>
              <a:ext cx="1118885" cy="1107071"/>
            </a:xfrm>
            <a:prstGeom prst="line">
              <a:avLst/>
            </a:prstGeom>
            <a:solidFill>
              <a:srgbClr val="001C44"/>
            </a:solidFill>
            <a:ln w="12700" cap="flat" cmpd="sng" algn="ctr">
              <a:solidFill>
                <a:srgbClr val="FFFFFF">
                  <a:alpha val="30000"/>
                </a:srgbClr>
              </a:solidFill>
              <a:prstDash val="solid"/>
              <a:round/>
              <a:headEnd type="none" w="med" len="med"/>
              <a:tailEnd type="none" w="med" len="med"/>
            </a:ln>
            <a:effectLst/>
          </p:spPr>
        </p:cxnSp>
        <p:sp>
          <p:nvSpPr>
            <p:cNvPr id="48" name="Diamond 47">
              <a:extLst>
                <a:ext uri="{FF2B5EF4-FFF2-40B4-BE49-F238E27FC236}">
                  <a16:creationId xmlns:a16="http://schemas.microsoft.com/office/drawing/2014/main" id="{5636CCF6-538E-4B16-A5AC-6BFEEE1D6348}"/>
                </a:ext>
              </a:extLst>
            </p:cNvPr>
            <p:cNvSpPr/>
            <p:nvPr/>
          </p:nvSpPr>
          <p:spPr bwMode="auto">
            <a:xfrm>
              <a:off x="7609021" y="1904368"/>
              <a:ext cx="1387747" cy="1387747"/>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49" name="Freeform: Shape 48">
              <a:extLst>
                <a:ext uri="{FF2B5EF4-FFF2-40B4-BE49-F238E27FC236}">
                  <a16:creationId xmlns:a16="http://schemas.microsoft.com/office/drawing/2014/main" id="{7EFCFFC7-2CFD-4043-8F4E-69871171A27F}"/>
                </a:ext>
              </a:extLst>
            </p:cNvPr>
            <p:cNvSpPr/>
            <p:nvPr/>
          </p:nvSpPr>
          <p:spPr bwMode="auto">
            <a:xfrm>
              <a:off x="7634982" y="-121920"/>
              <a:ext cx="1387747" cy="1220359"/>
            </a:xfrm>
            <a:custGeom>
              <a:avLst/>
              <a:gdLst>
                <a:gd name="connsiteX0" fmla="*/ 355790 w 937815"/>
                <a:gd name="connsiteY0" fmla="*/ 0 h 824697"/>
                <a:gd name="connsiteX1" fmla="*/ 582026 w 937815"/>
                <a:gd name="connsiteY1" fmla="*/ 0 h 824697"/>
                <a:gd name="connsiteX2" fmla="*/ 937815 w 937815"/>
                <a:gd name="connsiteY2" fmla="*/ 355790 h 824697"/>
                <a:gd name="connsiteX3" fmla="*/ 468908 w 937815"/>
                <a:gd name="connsiteY3" fmla="*/ 824697 h 824697"/>
                <a:gd name="connsiteX4" fmla="*/ 0 w 937815"/>
                <a:gd name="connsiteY4" fmla="*/ 355790 h 82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15" h="824697">
                  <a:moveTo>
                    <a:pt x="355790" y="0"/>
                  </a:moveTo>
                  <a:lnTo>
                    <a:pt x="582026" y="0"/>
                  </a:lnTo>
                  <a:lnTo>
                    <a:pt x="937815" y="355790"/>
                  </a:lnTo>
                  <a:lnTo>
                    <a:pt x="468908" y="824697"/>
                  </a:lnTo>
                  <a:lnTo>
                    <a:pt x="0" y="355790"/>
                  </a:lnTo>
                  <a:close/>
                </a:path>
              </a:pathLst>
            </a:cu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50" name="Diamond 49">
              <a:extLst>
                <a:ext uri="{FF2B5EF4-FFF2-40B4-BE49-F238E27FC236}">
                  <a16:creationId xmlns:a16="http://schemas.microsoft.com/office/drawing/2014/main" id="{2AFE58F7-8ABC-4207-A816-EFCB75C5BFE4}"/>
                </a:ext>
              </a:extLst>
            </p:cNvPr>
            <p:cNvSpPr/>
            <p:nvPr/>
          </p:nvSpPr>
          <p:spPr bwMode="auto">
            <a:xfrm>
              <a:off x="9819669" y="1891544"/>
              <a:ext cx="1387747" cy="1387747"/>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51" name="Diamond 50">
              <a:extLst>
                <a:ext uri="{FF2B5EF4-FFF2-40B4-BE49-F238E27FC236}">
                  <a16:creationId xmlns:a16="http://schemas.microsoft.com/office/drawing/2014/main" id="{54AAD9BC-911C-4C0E-98CF-5FACFF8863FC}"/>
                </a:ext>
              </a:extLst>
            </p:cNvPr>
            <p:cNvSpPr/>
            <p:nvPr/>
          </p:nvSpPr>
          <p:spPr bwMode="auto">
            <a:xfrm>
              <a:off x="7609021" y="4112400"/>
              <a:ext cx="1387747" cy="1387747"/>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pic>
          <p:nvPicPr>
            <p:cNvPr id="52" name="Picture 51">
              <a:extLst>
                <a:ext uri="{FF2B5EF4-FFF2-40B4-BE49-F238E27FC236}">
                  <a16:creationId xmlns:a16="http://schemas.microsoft.com/office/drawing/2014/main" id="{19903DB1-37B4-484F-9F9D-99CB4463311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
            <a:stretch/>
          </p:blipFill>
          <p:spPr>
            <a:xfrm>
              <a:off x="8431182" y="4894400"/>
              <a:ext cx="1956901" cy="1945939"/>
            </a:xfrm>
            <a:custGeom>
              <a:avLst/>
              <a:gdLst>
                <a:gd name="connsiteX0" fmla="*/ 978451 w 1956901"/>
                <a:gd name="connsiteY0" fmla="*/ 0 h 1945939"/>
                <a:gd name="connsiteX1" fmla="*/ 1956901 w 1956901"/>
                <a:gd name="connsiteY1" fmla="*/ 978450 h 1945939"/>
                <a:gd name="connsiteX2" fmla="*/ 989411 w 1956901"/>
                <a:gd name="connsiteY2" fmla="*/ 1945939 h 1945939"/>
                <a:gd name="connsiteX3" fmla="*/ 967491 w 1956901"/>
                <a:gd name="connsiteY3" fmla="*/ 1945939 h 1945939"/>
                <a:gd name="connsiteX4" fmla="*/ 0 w 1956901"/>
                <a:gd name="connsiteY4" fmla="*/ 978450 h 194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901" h="1945939">
                  <a:moveTo>
                    <a:pt x="978451" y="0"/>
                  </a:moveTo>
                  <a:lnTo>
                    <a:pt x="1956901" y="978450"/>
                  </a:lnTo>
                  <a:lnTo>
                    <a:pt x="989411" y="1945939"/>
                  </a:lnTo>
                  <a:lnTo>
                    <a:pt x="967491" y="1945939"/>
                  </a:lnTo>
                  <a:lnTo>
                    <a:pt x="0" y="978450"/>
                  </a:lnTo>
                  <a:close/>
                </a:path>
              </a:pathLst>
            </a:custGeom>
          </p:spPr>
        </p:pic>
        <p:cxnSp>
          <p:nvCxnSpPr>
            <p:cNvPr id="53" name="Straight Connector 52">
              <a:extLst>
                <a:ext uri="{FF2B5EF4-FFF2-40B4-BE49-F238E27FC236}">
                  <a16:creationId xmlns:a16="http://schemas.microsoft.com/office/drawing/2014/main" id="{9009DB92-5A93-49FB-810A-A3E09191C952}"/>
                </a:ext>
              </a:extLst>
            </p:cNvPr>
            <p:cNvCxnSpPr>
              <a:cxnSpLocks/>
            </p:cNvCxnSpPr>
            <p:nvPr/>
          </p:nvCxnSpPr>
          <p:spPr bwMode="auto">
            <a:xfrm flipH="1">
              <a:off x="10503385" y="4779585"/>
              <a:ext cx="1093754" cy="1093264"/>
            </a:xfrm>
            <a:prstGeom prst="line">
              <a:avLst/>
            </a:prstGeom>
            <a:solidFill>
              <a:srgbClr val="001C44"/>
            </a:solidFill>
            <a:ln w="12700" cap="flat" cmpd="sng" algn="ctr">
              <a:solidFill>
                <a:srgbClr val="FFFFFF">
                  <a:alpha val="30000"/>
                </a:srgbClr>
              </a:solidFill>
              <a:prstDash val="solid"/>
              <a:round/>
              <a:headEnd type="none" w="med" len="med"/>
              <a:tailEnd type="none" w="med" len="med"/>
            </a:ln>
            <a:effectLst/>
          </p:spPr>
        </p:cxnSp>
        <p:pic>
          <p:nvPicPr>
            <p:cNvPr id="54" name="Picture 53">
              <a:extLst>
                <a:ext uri="{FF2B5EF4-FFF2-40B4-BE49-F238E27FC236}">
                  <a16:creationId xmlns:a16="http://schemas.microsoft.com/office/drawing/2014/main" id="{BB2C8466-1EA9-439E-8ABD-E68DBF63205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523218" y="3799523"/>
              <a:ext cx="1956901" cy="1956897"/>
            </a:xfrm>
            <a:custGeom>
              <a:avLst/>
              <a:gdLst>
                <a:gd name="connsiteX0" fmla="*/ 978451 w 1956901"/>
                <a:gd name="connsiteY0" fmla="*/ 0 h 1956897"/>
                <a:gd name="connsiteX1" fmla="*/ 1956901 w 1956901"/>
                <a:gd name="connsiteY1" fmla="*/ 978449 h 1956897"/>
                <a:gd name="connsiteX2" fmla="*/ 978451 w 1956901"/>
                <a:gd name="connsiteY2" fmla="*/ 1956897 h 1956897"/>
                <a:gd name="connsiteX3" fmla="*/ 0 w 1956901"/>
                <a:gd name="connsiteY3" fmla="*/ 978449 h 1956897"/>
              </a:gdLst>
              <a:ahLst/>
              <a:cxnLst>
                <a:cxn ang="0">
                  <a:pos x="connsiteX0" y="connsiteY0"/>
                </a:cxn>
                <a:cxn ang="0">
                  <a:pos x="connsiteX1" y="connsiteY1"/>
                </a:cxn>
                <a:cxn ang="0">
                  <a:pos x="connsiteX2" y="connsiteY2"/>
                </a:cxn>
                <a:cxn ang="0">
                  <a:pos x="connsiteX3" y="connsiteY3"/>
                </a:cxn>
              </a:cxnLst>
              <a:rect l="l" t="t" r="r" b="b"/>
              <a:pathLst>
                <a:path w="1956901" h="1956897">
                  <a:moveTo>
                    <a:pt x="978451" y="0"/>
                  </a:moveTo>
                  <a:lnTo>
                    <a:pt x="1956901" y="978449"/>
                  </a:lnTo>
                  <a:lnTo>
                    <a:pt x="978451" y="1956897"/>
                  </a:lnTo>
                  <a:lnTo>
                    <a:pt x="0" y="978449"/>
                  </a:lnTo>
                  <a:close/>
                </a:path>
              </a:pathLst>
            </a:custGeom>
          </p:spPr>
        </p:pic>
        <p:pic>
          <p:nvPicPr>
            <p:cNvPr id="55" name="Picture 54" descr="A person holding a black umbrella&#10;&#10;Description automatically generated">
              <a:extLst>
                <a:ext uri="{FF2B5EF4-FFF2-40B4-BE49-F238E27FC236}">
                  <a16:creationId xmlns:a16="http://schemas.microsoft.com/office/drawing/2014/main" id="{8047E590-237A-4D89-A979-4DEFE819009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431180" y="519874"/>
              <a:ext cx="1956901" cy="1956899"/>
            </a:xfrm>
            <a:custGeom>
              <a:avLst/>
              <a:gdLst>
                <a:gd name="connsiteX0" fmla="*/ 978451 w 1956901"/>
                <a:gd name="connsiteY0" fmla="*/ 0 h 1956899"/>
                <a:gd name="connsiteX1" fmla="*/ 1956901 w 1956901"/>
                <a:gd name="connsiteY1" fmla="*/ 978450 h 1956899"/>
                <a:gd name="connsiteX2" fmla="*/ 978451 w 1956901"/>
                <a:gd name="connsiteY2" fmla="*/ 1956899 h 1956899"/>
                <a:gd name="connsiteX3" fmla="*/ 0 w 1956901"/>
                <a:gd name="connsiteY3" fmla="*/ 978450 h 1956899"/>
              </a:gdLst>
              <a:ahLst/>
              <a:cxnLst>
                <a:cxn ang="0">
                  <a:pos x="connsiteX0" y="connsiteY0"/>
                </a:cxn>
                <a:cxn ang="0">
                  <a:pos x="connsiteX1" y="connsiteY1"/>
                </a:cxn>
                <a:cxn ang="0">
                  <a:pos x="connsiteX2" y="connsiteY2"/>
                </a:cxn>
                <a:cxn ang="0">
                  <a:pos x="connsiteX3" y="connsiteY3"/>
                </a:cxn>
              </a:cxnLst>
              <a:rect l="l" t="t" r="r" b="b"/>
              <a:pathLst>
                <a:path w="1956901" h="1956899">
                  <a:moveTo>
                    <a:pt x="978451" y="0"/>
                  </a:moveTo>
                  <a:lnTo>
                    <a:pt x="1956901" y="978450"/>
                  </a:lnTo>
                  <a:lnTo>
                    <a:pt x="978451" y="1956899"/>
                  </a:lnTo>
                  <a:lnTo>
                    <a:pt x="0" y="978450"/>
                  </a:lnTo>
                  <a:close/>
                </a:path>
              </a:pathLst>
            </a:custGeom>
          </p:spPr>
        </p:pic>
        <p:pic>
          <p:nvPicPr>
            <p:cNvPr id="56" name="Picture 55" descr="A large white building&#10;&#10;Description automatically generated">
              <a:extLst>
                <a:ext uri="{FF2B5EF4-FFF2-40B4-BE49-F238E27FC236}">
                  <a16:creationId xmlns:a16="http://schemas.microsoft.com/office/drawing/2014/main" id="{591E01E6-AAF3-49C9-9A9F-889094C7D74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 b="-58"/>
            <a:stretch/>
          </p:blipFill>
          <p:spPr>
            <a:xfrm>
              <a:off x="8431183" y="2707384"/>
              <a:ext cx="1956899" cy="1956899"/>
            </a:xfrm>
            <a:custGeom>
              <a:avLst/>
              <a:gdLst>
                <a:gd name="connsiteX0" fmla="*/ 978451 w 1956899"/>
                <a:gd name="connsiteY0" fmla="*/ 0 h 1956899"/>
                <a:gd name="connsiteX1" fmla="*/ 1956899 w 1956899"/>
                <a:gd name="connsiteY1" fmla="*/ 978451 h 1956899"/>
                <a:gd name="connsiteX2" fmla="*/ 978451 w 1956899"/>
                <a:gd name="connsiteY2" fmla="*/ 1956899 h 1956899"/>
                <a:gd name="connsiteX3" fmla="*/ 0 w 1956899"/>
                <a:gd name="connsiteY3" fmla="*/ 978451 h 1956899"/>
              </a:gdLst>
              <a:ahLst/>
              <a:cxnLst>
                <a:cxn ang="0">
                  <a:pos x="connsiteX0" y="connsiteY0"/>
                </a:cxn>
                <a:cxn ang="0">
                  <a:pos x="connsiteX1" y="connsiteY1"/>
                </a:cxn>
                <a:cxn ang="0">
                  <a:pos x="connsiteX2" y="connsiteY2"/>
                </a:cxn>
                <a:cxn ang="0">
                  <a:pos x="connsiteX3" y="connsiteY3"/>
                </a:cxn>
              </a:cxnLst>
              <a:rect l="l" t="t" r="r" b="b"/>
              <a:pathLst>
                <a:path w="1956899" h="1956899">
                  <a:moveTo>
                    <a:pt x="978451" y="0"/>
                  </a:moveTo>
                  <a:lnTo>
                    <a:pt x="1956899" y="978451"/>
                  </a:lnTo>
                  <a:lnTo>
                    <a:pt x="978451" y="1956899"/>
                  </a:lnTo>
                  <a:lnTo>
                    <a:pt x="0" y="978451"/>
                  </a:lnTo>
                  <a:close/>
                </a:path>
              </a:pathLst>
            </a:custGeom>
          </p:spPr>
        </p:pic>
        <p:pic>
          <p:nvPicPr>
            <p:cNvPr id="57" name="Picture 56" descr="A person standing in front of a store&#10;&#10;Description automatically generated">
              <a:extLst>
                <a:ext uri="{FF2B5EF4-FFF2-40B4-BE49-F238E27FC236}">
                  <a16:creationId xmlns:a16="http://schemas.microsoft.com/office/drawing/2014/main" id="{3E1D9F45-9F6C-49B2-AE56-C4EC7319621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618688" y="2707384"/>
              <a:ext cx="1573312" cy="1956899"/>
            </a:xfrm>
            <a:custGeom>
              <a:avLst/>
              <a:gdLst>
                <a:gd name="connsiteX0" fmla="*/ 978451 w 1573312"/>
                <a:gd name="connsiteY0" fmla="*/ 0 h 1956899"/>
                <a:gd name="connsiteX1" fmla="*/ 1573312 w 1573312"/>
                <a:gd name="connsiteY1" fmla="*/ 594861 h 1956899"/>
                <a:gd name="connsiteX2" fmla="*/ 1573312 w 1573312"/>
                <a:gd name="connsiteY2" fmla="*/ 1362039 h 1956899"/>
                <a:gd name="connsiteX3" fmla="*/ 978451 w 1573312"/>
                <a:gd name="connsiteY3" fmla="*/ 1956899 h 1956899"/>
                <a:gd name="connsiteX4" fmla="*/ 0 w 1573312"/>
                <a:gd name="connsiteY4" fmla="*/ 978450 h 1956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312" h="1956899">
                  <a:moveTo>
                    <a:pt x="978451" y="0"/>
                  </a:moveTo>
                  <a:lnTo>
                    <a:pt x="1573312" y="594861"/>
                  </a:lnTo>
                  <a:lnTo>
                    <a:pt x="1573312" y="1362039"/>
                  </a:lnTo>
                  <a:lnTo>
                    <a:pt x="978451" y="1956899"/>
                  </a:lnTo>
                  <a:lnTo>
                    <a:pt x="0" y="978450"/>
                  </a:lnTo>
                  <a:close/>
                </a:path>
              </a:pathLst>
            </a:custGeom>
          </p:spPr>
        </p:pic>
        <p:pic>
          <p:nvPicPr>
            <p:cNvPr id="58" name="Picture 57">
              <a:extLst>
                <a:ext uri="{FF2B5EF4-FFF2-40B4-BE49-F238E27FC236}">
                  <a16:creationId xmlns:a16="http://schemas.microsoft.com/office/drawing/2014/main" id="{9A570DDC-9A06-4D41-AE55-CEE2F78B500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162"/>
            <a:stretch/>
          </p:blipFill>
          <p:spPr>
            <a:xfrm>
              <a:off x="6243671" y="519873"/>
              <a:ext cx="1956901" cy="1956899"/>
            </a:xfrm>
            <a:custGeom>
              <a:avLst/>
              <a:gdLst>
                <a:gd name="connsiteX0" fmla="*/ 978451 w 1956901"/>
                <a:gd name="connsiteY0" fmla="*/ 0 h 1956899"/>
                <a:gd name="connsiteX1" fmla="*/ 1956901 w 1956901"/>
                <a:gd name="connsiteY1" fmla="*/ 978450 h 1956899"/>
                <a:gd name="connsiteX2" fmla="*/ 978451 w 1956901"/>
                <a:gd name="connsiteY2" fmla="*/ 1956899 h 1956899"/>
                <a:gd name="connsiteX3" fmla="*/ 0 w 1956901"/>
                <a:gd name="connsiteY3" fmla="*/ 978450 h 1956899"/>
              </a:gdLst>
              <a:ahLst/>
              <a:cxnLst>
                <a:cxn ang="0">
                  <a:pos x="connsiteX0" y="connsiteY0"/>
                </a:cxn>
                <a:cxn ang="0">
                  <a:pos x="connsiteX1" y="connsiteY1"/>
                </a:cxn>
                <a:cxn ang="0">
                  <a:pos x="connsiteX2" y="connsiteY2"/>
                </a:cxn>
                <a:cxn ang="0">
                  <a:pos x="connsiteX3" y="connsiteY3"/>
                </a:cxn>
              </a:cxnLst>
              <a:rect l="l" t="t" r="r" b="b"/>
              <a:pathLst>
                <a:path w="1956901" h="1956899">
                  <a:moveTo>
                    <a:pt x="978451" y="0"/>
                  </a:moveTo>
                  <a:lnTo>
                    <a:pt x="1956901" y="978450"/>
                  </a:lnTo>
                  <a:lnTo>
                    <a:pt x="978451" y="1956899"/>
                  </a:lnTo>
                  <a:lnTo>
                    <a:pt x="0" y="978450"/>
                  </a:lnTo>
                  <a:close/>
                </a:path>
              </a:pathLst>
            </a:custGeom>
          </p:spPr>
        </p:pic>
        <p:pic>
          <p:nvPicPr>
            <p:cNvPr id="59" name="Picture 58" descr="A picture containing building, person, woman&#10;&#10;Description automatically generated">
              <a:extLst>
                <a:ext uri="{FF2B5EF4-FFF2-40B4-BE49-F238E27FC236}">
                  <a16:creationId xmlns:a16="http://schemas.microsoft.com/office/drawing/2014/main" id="{84973E93-7167-4253-9A64-BAF847010F8A}"/>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0616972" y="523579"/>
              <a:ext cx="1575029" cy="1956899"/>
            </a:xfrm>
            <a:custGeom>
              <a:avLst/>
              <a:gdLst>
                <a:gd name="connsiteX0" fmla="*/ 978451 w 1575029"/>
                <a:gd name="connsiteY0" fmla="*/ 0 h 1956899"/>
                <a:gd name="connsiteX1" fmla="*/ 1575029 w 1575029"/>
                <a:gd name="connsiteY1" fmla="*/ 596578 h 1956899"/>
                <a:gd name="connsiteX2" fmla="*/ 1575029 w 1575029"/>
                <a:gd name="connsiteY2" fmla="*/ 1360322 h 1956899"/>
                <a:gd name="connsiteX3" fmla="*/ 978451 w 1575029"/>
                <a:gd name="connsiteY3" fmla="*/ 1956899 h 1956899"/>
                <a:gd name="connsiteX4" fmla="*/ 0 w 1575029"/>
                <a:gd name="connsiteY4" fmla="*/ 978450 h 1956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029" h="1956899">
                  <a:moveTo>
                    <a:pt x="978451" y="0"/>
                  </a:moveTo>
                  <a:lnTo>
                    <a:pt x="1575029" y="596578"/>
                  </a:lnTo>
                  <a:lnTo>
                    <a:pt x="1575029" y="1360322"/>
                  </a:lnTo>
                  <a:lnTo>
                    <a:pt x="978451" y="1956899"/>
                  </a:lnTo>
                  <a:lnTo>
                    <a:pt x="0" y="978450"/>
                  </a:lnTo>
                  <a:close/>
                </a:path>
              </a:pathLst>
            </a:custGeom>
          </p:spPr>
        </p:pic>
        <p:sp>
          <p:nvSpPr>
            <p:cNvPr id="60" name="Freeform: Shape 59">
              <a:extLst>
                <a:ext uri="{FF2B5EF4-FFF2-40B4-BE49-F238E27FC236}">
                  <a16:creationId xmlns:a16="http://schemas.microsoft.com/office/drawing/2014/main" id="{28D75958-8199-44F8-B5E3-93EBCF615503}"/>
                </a:ext>
              </a:extLst>
            </p:cNvPr>
            <p:cNvSpPr/>
            <p:nvPr/>
          </p:nvSpPr>
          <p:spPr bwMode="auto">
            <a:xfrm>
              <a:off x="10501668" y="408270"/>
              <a:ext cx="1690332" cy="2187510"/>
            </a:xfrm>
            <a:custGeom>
              <a:avLst/>
              <a:gdLst>
                <a:gd name="connsiteX0" fmla="*/ 1093755 w 1690332"/>
                <a:gd name="connsiteY0" fmla="*/ 0 h 2187510"/>
                <a:gd name="connsiteX1" fmla="*/ 1690332 w 1690332"/>
                <a:gd name="connsiteY1" fmla="*/ 596577 h 2187510"/>
                <a:gd name="connsiteX2" fmla="*/ 1690332 w 1690332"/>
                <a:gd name="connsiteY2" fmla="*/ 1590933 h 2187510"/>
                <a:gd name="connsiteX3" fmla="*/ 1093755 w 1690332"/>
                <a:gd name="connsiteY3" fmla="*/ 2187510 h 2187510"/>
                <a:gd name="connsiteX4" fmla="*/ 0 w 1690332"/>
                <a:gd name="connsiteY4" fmla="*/ 1093755 h 218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32" h="2187510">
                  <a:moveTo>
                    <a:pt x="1093755" y="0"/>
                  </a:moveTo>
                  <a:lnTo>
                    <a:pt x="1690332" y="596577"/>
                  </a:lnTo>
                  <a:lnTo>
                    <a:pt x="1690332" y="1590933"/>
                  </a:lnTo>
                  <a:lnTo>
                    <a:pt x="1093755" y="2187510"/>
                  </a:lnTo>
                  <a:lnTo>
                    <a:pt x="0" y="1093755"/>
                  </a:lnTo>
                  <a:close/>
                </a:path>
              </a:pathLst>
            </a:cu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1" name="Diamond 60">
              <a:extLst>
                <a:ext uri="{FF2B5EF4-FFF2-40B4-BE49-F238E27FC236}">
                  <a16:creationId xmlns:a16="http://schemas.microsoft.com/office/drawing/2014/main" id="{4474772F-0789-4285-8A50-41DD7F90495C}"/>
                </a:ext>
              </a:extLst>
            </p:cNvPr>
            <p:cNvSpPr/>
            <p:nvPr/>
          </p:nvSpPr>
          <p:spPr bwMode="auto">
            <a:xfrm>
              <a:off x="6128365" y="404566"/>
              <a:ext cx="2187510" cy="2187510"/>
            </a:xfrm>
            <a:prstGeom prst="diamond">
              <a:avLst/>
            </a:pr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2" name="Diamond 61">
              <a:extLst>
                <a:ext uri="{FF2B5EF4-FFF2-40B4-BE49-F238E27FC236}">
                  <a16:creationId xmlns:a16="http://schemas.microsoft.com/office/drawing/2014/main" id="{69A6DC46-BB9B-41AD-9C78-5378A87194B1}"/>
                </a:ext>
              </a:extLst>
            </p:cNvPr>
            <p:cNvSpPr/>
            <p:nvPr/>
          </p:nvSpPr>
          <p:spPr bwMode="auto">
            <a:xfrm>
              <a:off x="8315874" y="408270"/>
              <a:ext cx="2187510" cy="2187510"/>
            </a:xfrm>
            <a:prstGeom prst="diamond">
              <a:avLst/>
            </a:pr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3" name="Diamond 62">
              <a:extLst>
                <a:ext uri="{FF2B5EF4-FFF2-40B4-BE49-F238E27FC236}">
                  <a16:creationId xmlns:a16="http://schemas.microsoft.com/office/drawing/2014/main" id="{9F329330-7E6B-4005-B646-019DB5C67C23}"/>
                </a:ext>
              </a:extLst>
            </p:cNvPr>
            <p:cNvSpPr/>
            <p:nvPr/>
          </p:nvSpPr>
          <p:spPr bwMode="auto">
            <a:xfrm>
              <a:off x="8315874" y="2592075"/>
              <a:ext cx="2187510" cy="2187510"/>
            </a:xfrm>
            <a:prstGeom prst="diamond">
              <a:avLst/>
            </a:pr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4" name="Freeform: Shape 63">
              <a:extLst>
                <a:ext uri="{FF2B5EF4-FFF2-40B4-BE49-F238E27FC236}">
                  <a16:creationId xmlns:a16="http://schemas.microsoft.com/office/drawing/2014/main" id="{14A1EFE3-BED2-40F1-8529-D63D89DCA0DD}"/>
                </a:ext>
              </a:extLst>
            </p:cNvPr>
            <p:cNvSpPr/>
            <p:nvPr/>
          </p:nvSpPr>
          <p:spPr bwMode="auto">
            <a:xfrm>
              <a:off x="10503384" y="2592075"/>
              <a:ext cx="1688616" cy="2187510"/>
            </a:xfrm>
            <a:custGeom>
              <a:avLst/>
              <a:gdLst>
                <a:gd name="connsiteX0" fmla="*/ 1093755 w 1688616"/>
                <a:gd name="connsiteY0" fmla="*/ 0 h 2187510"/>
                <a:gd name="connsiteX1" fmla="*/ 1688616 w 1688616"/>
                <a:gd name="connsiteY1" fmla="*/ 594861 h 2187510"/>
                <a:gd name="connsiteX2" fmla="*/ 1688616 w 1688616"/>
                <a:gd name="connsiteY2" fmla="*/ 1592649 h 2187510"/>
                <a:gd name="connsiteX3" fmla="*/ 1093755 w 1688616"/>
                <a:gd name="connsiteY3" fmla="*/ 2187510 h 2187510"/>
                <a:gd name="connsiteX4" fmla="*/ 0 w 1688616"/>
                <a:gd name="connsiteY4" fmla="*/ 1093755 h 218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616" h="2187510">
                  <a:moveTo>
                    <a:pt x="1093755" y="0"/>
                  </a:moveTo>
                  <a:lnTo>
                    <a:pt x="1688616" y="594861"/>
                  </a:lnTo>
                  <a:lnTo>
                    <a:pt x="1688616" y="1592649"/>
                  </a:lnTo>
                  <a:lnTo>
                    <a:pt x="1093755" y="2187510"/>
                  </a:lnTo>
                  <a:lnTo>
                    <a:pt x="0" y="1093755"/>
                  </a:lnTo>
                  <a:close/>
                </a:path>
              </a:pathLst>
            </a:cu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5" name="Freeform: Shape 64">
              <a:extLst>
                <a:ext uri="{FF2B5EF4-FFF2-40B4-BE49-F238E27FC236}">
                  <a16:creationId xmlns:a16="http://schemas.microsoft.com/office/drawing/2014/main" id="{C349FBBB-4A37-49B4-9978-599B4FFB7354}"/>
                </a:ext>
              </a:extLst>
            </p:cNvPr>
            <p:cNvSpPr/>
            <p:nvPr/>
          </p:nvSpPr>
          <p:spPr bwMode="auto">
            <a:xfrm>
              <a:off x="8315875" y="4779094"/>
              <a:ext cx="2187510" cy="2083884"/>
            </a:xfrm>
            <a:custGeom>
              <a:avLst/>
              <a:gdLst>
                <a:gd name="connsiteX0" fmla="*/ 1093755 w 2187510"/>
                <a:gd name="connsiteY0" fmla="*/ 0 h 2083884"/>
                <a:gd name="connsiteX1" fmla="*/ 2187510 w 2187510"/>
                <a:gd name="connsiteY1" fmla="*/ 1093755 h 2083884"/>
                <a:gd name="connsiteX2" fmla="*/ 1197381 w 2187510"/>
                <a:gd name="connsiteY2" fmla="*/ 2083884 h 2083884"/>
                <a:gd name="connsiteX3" fmla="*/ 990129 w 2187510"/>
                <a:gd name="connsiteY3" fmla="*/ 2083884 h 2083884"/>
                <a:gd name="connsiteX4" fmla="*/ 0 w 2187510"/>
                <a:gd name="connsiteY4" fmla="*/ 1093755 h 2083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10" h="2083884">
                  <a:moveTo>
                    <a:pt x="1093755" y="0"/>
                  </a:moveTo>
                  <a:lnTo>
                    <a:pt x="2187510" y="1093755"/>
                  </a:lnTo>
                  <a:lnTo>
                    <a:pt x="1197381" y="2083884"/>
                  </a:lnTo>
                  <a:lnTo>
                    <a:pt x="990129" y="2083884"/>
                  </a:lnTo>
                  <a:lnTo>
                    <a:pt x="0" y="1093755"/>
                  </a:lnTo>
                  <a:close/>
                </a:path>
              </a:pathLst>
            </a:custGeom>
            <a:solidFill>
              <a:srgbClr val="001C44">
                <a:alpha val="31000"/>
              </a:srgbClr>
            </a:solidFill>
            <a:ln w="12700"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6" name="Diamond 65">
              <a:extLst>
                <a:ext uri="{FF2B5EF4-FFF2-40B4-BE49-F238E27FC236}">
                  <a16:creationId xmlns:a16="http://schemas.microsoft.com/office/drawing/2014/main" id="{642435FE-E5C8-4368-9D77-B8B66D991359}"/>
                </a:ext>
              </a:extLst>
            </p:cNvPr>
            <p:cNvSpPr/>
            <p:nvPr/>
          </p:nvSpPr>
          <p:spPr bwMode="auto">
            <a:xfrm>
              <a:off x="9524075" y="3800378"/>
              <a:ext cx="1955184" cy="1955184"/>
            </a:xfrm>
            <a:prstGeom prst="diamond">
              <a:avLst/>
            </a:prstGeom>
            <a:solidFill>
              <a:srgbClr val="001C44">
                <a:alpha val="31000"/>
              </a:srgbClr>
            </a:solidFill>
            <a:ln w="1270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grpSp>
    </p:spTree>
    <p:extLst>
      <p:ext uri="{BB962C8B-B14F-4D97-AF65-F5344CB8AC3E}">
        <p14:creationId xmlns:p14="http://schemas.microsoft.com/office/powerpoint/2010/main" val="2891374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553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2680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7689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16530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Slide - Microsoft">
    <p:bg>
      <p:bgPr>
        <a:solidFill>
          <a:srgbClr val="0063B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9"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8" name="TextBox 7"/>
          <p:cNvSpPr txBox="1"/>
          <p:nvPr userDrawn="1"/>
        </p:nvSpPr>
        <p:spPr>
          <a:xfrm>
            <a:off x="283309" y="5954048"/>
            <a:ext cx="361906" cy="621614"/>
          </a:xfrm>
          <a:prstGeom prst="rect">
            <a:avLst/>
          </a:prstGeom>
          <a:noFill/>
        </p:spPr>
        <p:txBody>
          <a:bodyPr wrap="none" lIns="179146" tIns="143315" rIns="179146" bIns="143315" rtlCol="0">
            <a:spAutoFit/>
          </a:bodyPr>
          <a:lstStyle/>
          <a:p>
            <a:pPr>
              <a:lnSpc>
                <a:spcPct val="90000"/>
              </a:lnSpc>
              <a:spcAft>
                <a:spcPts val="588"/>
              </a:spcAft>
            </a:pPr>
            <a:endParaRPr lang="en-US" sz="2351">
              <a:gradFill>
                <a:gsLst>
                  <a:gs pos="2917">
                    <a:schemeClr val="tx1"/>
                  </a:gs>
                  <a:gs pos="30000">
                    <a:schemeClr val="tx1"/>
                  </a:gs>
                </a:gsLst>
                <a:lin ang="5400000" scaled="0"/>
              </a:gradFill>
            </a:endParaRPr>
          </a:p>
        </p:txBody>
      </p:sp>
      <p:sp>
        <p:nvSpPr>
          <p:cNvPr id="10" name="MSIPCMaa5844a3a333cbbad98c9ab6" descr="{&quot;HashCode&quot;:1828086022,&quot;Placement&quot;:&quot;Footer&quot;,&quot;Top&quot;:519.343,&quot;Left&quot;:0.0,&quot;SlideWidth&quot;:960,&quot;SlideHeight&quot;:540}">
            <a:extLst>
              <a:ext uri="{FF2B5EF4-FFF2-40B4-BE49-F238E27FC236}">
                <a16:creationId xmlns:a16="http://schemas.microsoft.com/office/drawing/2014/main" id="{8BCCE206-30B2-45F0-ABC3-B977A1758481}"/>
              </a:ext>
            </a:extLst>
          </p:cNvPr>
          <p:cNvSpPr txBox="1"/>
          <p:nvPr userDrawn="1"/>
        </p:nvSpPr>
        <p:spPr>
          <a:xfrm>
            <a:off x="441676" y="6288146"/>
            <a:ext cx="4887753" cy="190114"/>
          </a:xfrm>
          <a:prstGeom prst="rect">
            <a:avLst/>
          </a:prstGeom>
          <a:noFill/>
        </p:spPr>
        <p:txBody>
          <a:bodyPr vert="horz" wrap="square" lIns="0" tIns="0" rIns="0" bIns="0" rtlCol="0" anchor="t" anchorCtr="0">
            <a:spAutoFit/>
          </a:bodyPr>
          <a:lstStyle/>
          <a:p>
            <a:pPr algn="l">
              <a:lnSpc>
                <a:spcPct val="90000"/>
              </a:lnSpc>
              <a:spcBef>
                <a:spcPts val="0"/>
              </a:spcBef>
              <a:spcAft>
                <a:spcPts val="0"/>
              </a:spcAft>
            </a:pPr>
            <a:r>
              <a:rPr lang="en-US" sz="1372">
                <a:gradFill>
                  <a:gsLst>
                    <a:gs pos="2186">
                      <a:schemeClr val="tx1"/>
                    </a:gs>
                    <a:gs pos="13000">
                      <a:schemeClr val="tx1"/>
                    </a:gs>
                  </a:gsLst>
                  <a:lin ang="10800000" scaled="0"/>
                </a:gradFill>
                <a:latin typeface="+mn-lt"/>
              </a:rPr>
              <a:t>Microsoft &amp; NDA Customers only—do not share</a:t>
            </a:r>
          </a:p>
        </p:txBody>
      </p:sp>
    </p:spTree>
    <p:extLst>
      <p:ext uri="{BB962C8B-B14F-4D97-AF65-F5344CB8AC3E}">
        <p14:creationId xmlns:p14="http://schemas.microsoft.com/office/powerpoint/2010/main" val="199416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8_Section Title_Accent Color_3">
    <p:bg>
      <p:bgPr>
        <a:solidFill>
          <a:srgbClr val="0063B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2072837"/>
            <a:ext cx="11668863" cy="1828800"/>
          </a:xfrm>
          <a:noFill/>
        </p:spPr>
        <p:txBody>
          <a:bodyPr vert="horz" wrap="square" lIns="146304" tIns="91440" rIns="146304" bIns="0" rtlCol="0" anchor="ctr" anchorCtr="0">
            <a:noAutofit/>
          </a:bodyPr>
          <a:lstStyle>
            <a:lvl1pPr>
              <a:defRPr lang="en-US" sz="5998"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4" name="MSIPCMaa5844a3a333cbbad98c9ab6" descr="{&quot;HashCode&quot;:1828086022,&quot;Placement&quot;:&quot;Footer&quot;,&quot;Top&quot;:519.343,&quot;Left&quot;:0.0,&quot;SlideWidth&quot;:960,&quot;SlideHeight&quot;:540}">
            <a:extLst>
              <a:ext uri="{FF2B5EF4-FFF2-40B4-BE49-F238E27FC236}">
                <a16:creationId xmlns:a16="http://schemas.microsoft.com/office/drawing/2014/main" id="{C86AC928-06A5-43D5-9FF4-3EF5DE6C08BE}"/>
              </a:ext>
            </a:extLst>
          </p:cNvPr>
          <p:cNvSpPr txBox="1"/>
          <p:nvPr userDrawn="1"/>
        </p:nvSpPr>
        <p:spPr>
          <a:xfrm>
            <a:off x="441676" y="6288146"/>
            <a:ext cx="4887753" cy="190114"/>
          </a:xfrm>
          <a:prstGeom prst="rect">
            <a:avLst/>
          </a:prstGeom>
          <a:noFill/>
        </p:spPr>
        <p:txBody>
          <a:bodyPr vert="horz" wrap="square" lIns="0" tIns="0" rIns="0" bIns="0" rtlCol="0" anchor="t" anchorCtr="0">
            <a:spAutoFit/>
          </a:bodyPr>
          <a:lstStyle/>
          <a:p>
            <a:pPr algn="l">
              <a:lnSpc>
                <a:spcPct val="90000"/>
              </a:lnSpc>
              <a:spcBef>
                <a:spcPts val="0"/>
              </a:spcBef>
              <a:spcAft>
                <a:spcPts val="0"/>
              </a:spcAft>
            </a:pPr>
            <a:r>
              <a:rPr lang="en-US" sz="1372">
                <a:gradFill>
                  <a:gsLst>
                    <a:gs pos="2186">
                      <a:schemeClr val="tx1"/>
                    </a:gs>
                    <a:gs pos="13000">
                      <a:schemeClr val="tx1"/>
                    </a:gs>
                  </a:gsLst>
                  <a:lin ang="10800000" scaled="0"/>
                </a:gradFill>
                <a:latin typeface="+mn-lt"/>
              </a:rPr>
              <a:t>Microsoft &amp; NDA Customers only—do not share</a:t>
            </a:r>
          </a:p>
        </p:txBody>
      </p:sp>
    </p:spTree>
    <p:extLst>
      <p:ext uri="{BB962C8B-B14F-4D97-AF65-F5344CB8AC3E}">
        <p14:creationId xmlns:p14="http://schemas.microsoft.com/office/powerpoint/2010/main" val="2843128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3" name="MSIPCMaa5844a3a333cbbad98c9ab6" descr="{&quot;HashCode&quot;:1828086022,&quot;Placement&quot;:&quot;Footer&quot;,&quot;Top&quot;:519.343,&quot;Left&quot;:0.0,&quot;SlideWidth&quot;:960,&quot;SlideHeight&quot;:540}">
            <a:extLst>
              <a:ext uri="{FF2B5EF4-FFF2-40B4-BE49-F238E27FC236}">
                <a16:creationId xmlns:a16="http://schemas.microsoft.com/office/drawing/2014/main" id="{53F6A06A-2C0B-4691-A87A-E5C634FB6519}"/>
              </a:ext>
            </a:extLst>
          </p:cNvPr>
          <p:cNvSpPr txBox="1"/>
          <p:nvPr userDrawn="1"/>
        </p:nvSpPr>
        <p:spPr>
          <a:xfrm>
            <a:off x="97842" y="6629895"/>
            <a:ext cx="3598375" cy="135796"/>
          </a:xfrm>
          <a:prstGeom prst="rect">
            <a:avLst/>
          </a:prstGeom>
          <a:noFill/>
        </p:spPr>
        <p:txBody>
          <a:bodyPr vert="horz" wrap="square" lIns="0" tIns="0" rIns="0" bIns="0" rtlCol="0" anchor="t" anchorCtr="0">
            <a:spAutoFit/>
          </a:bodyPr>
          <a:lstStyle/>
          <a:p>
            <a:pPr algn="l">
              <a:lnSpc>
                <a:spcPct val="90000"/>
              </a:lnSpc>
              <a:spcBef>
                <a:spcPts val="0"/>
              </a:spcBef>
              <a:spcAft>
                <a:spcPts val="0"/>
              </a:spcAft>
            </a:pPr>
            <a:r>
              <a:rPr lang="en-US" sz="980">
                <a:gradFill>
                  <a:gsLst>
                    <a:gs pos="2186">
                      <a:schemeClr val="tx1"/>
                    </a:gs>
                    <a:gs pos="13000">
                      <a:schemeClr val="tx1"/>
                    </a:gs>
                  </a:gsLst>
                  <a:lin ang="10800000" scaled="0"/>
                </a:gradFill>
                <a:latin typeface="+mn-lt"/>
              </a:rPr>
              <a:t>Microsoft &amp; NDA Customers only—do not share</a:t>
            </a:r>
          </a:p>
        </p:txBody>
      </p:sp>
    </p:spTree>
    <p:extLst>
      <p:ext uri="{BB962C8B-B14F-4D97-AF65-F5344CB8AC3E}">
        <p14:creationId xmlns:p14="http://schemas.microsoft.com/office/powerpoint/2010/main" val="235908396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MSIPCMaa5844a3a333cbbad98c9ab6" descr="{&quot;HashCode&quot;:1828086022,&quot;Placement&quot;:&quot;Footer&quot;,&quot;Top&quot;:519.343,&quot;Left&quot;:0.0,&quot;SlideWidth&quot;:960,&quot;SlideHeight&quot;:540}">
            <a:extLst>
              <a:ext uri="{FF2B5EF4-FFF2-40B4-BE49-F238E27FC236}">
                <a16:creationId xmlns:a16="http://schemas.microsoft.com/office/drawing/2014/main" id="{5D216671-793B-4D85-A5E7-FA1EA3DEF8A7}"/>
              </a:ext>
            </a:extLst>
          </p:cNvPr>
          <p:cNvSpPr txBox="1"/>
          <p:nvPr userDrawn="1"/>
        </p:nvSpPr>
        <p:spPr>
          <a:xfrm>
            <a:off x="97842" y="6629895"/>
            <a:ext cx="3598375" cy="135796"/>
          </a:xfrm>
          <a:prstGeom prst="rect">
            <a:avLst/>
          </a:prstGeom>
          <a:noFill/>
        </p:spPr>
        <p:txBody>
          <a:bodyPr vert="horz" wrap="square" lIns="0" tIns="0" rIns="0" bIns="0" rtlCol="0" anchor="t" anchorCtr="0">
            <a:spAutoFit/>
          </a:bodyPr>
          <a:lstStyle/>
          <a:p>
            <a:pPr algn="l">
              <a:lnSpc>
                <a:spcPct val="90000"/>
              </a:lnSpc>
              <a:spcBef>
                <a:spcPts val="0"/>
              </a:spcBef>
              <a:spcAft>
                <a:spcPts val="0"/>
              </a:spcAft>
            </a:pPr>
            <a:r>
              <a:rPr lang="en-US" sz="980">
                <a:gradFill>
                  <a:gsLst>
                    <a:gs pos="2186">
                      <a:schemeClr val="tx1"/>
                    </a:gs>
                    <a:gs pos="13000">
                      <a:schemeClr val="tx1"/>
                    </a:gs>
                  </a:gsLst>
                  <a:lin ang="10800000" scaled="0"/>
                </a:gradFill>
                <a:latin typeface="+mn-lt"/>
              </a:rPr>
              <a:t>Microsoft &amp; NDA Customers only—do not share</a:t>
            </a:r>
          </a:p>
        </p:txBody>
      </p:sp>
    </p:spTree>
    <p:extLst>
      <p:ext uri="{BB962C8B-B14F-4D97-AF65-F5344CB8AC3E}">
        <p14:creationId xmlns:p14="http://schemas.microsoft.com/office/powerpoint/2010/main" val="269560600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25B4E49B-BD18-4645-BACB-D193DA7A83CE}"/>
              </a:ext>
            </a:extLst>
          </p:cNvPr>
          <p:cNvPicPr>
            <a:picLocks noChangeAspect="1"/>
          </p:cNvPicPr>
          <p:nvPr userDrawn="1"/>
        </p:nvPicPr>
        <p:blipFill>
          <a:blip r:embed="rId2"/>
          <a:stretch>
            <a:fillRect/>
          </a:stretch>
        </p:blipFill>
        <p:spPr>
          <a:xfrm>
            <a:off x="10101093" y="0"/>
            <a:ext cx="2090907" cy="6858000"/>
          </a:xfrm>
          <a:prstGeom prst="rect">
            <a:avLst/>
          </a:prstGeom>
        </p:spPr>
      </p:pic>
      <p:sp>
        <p:nvSpPr>
          <p:cNvPr id="4" name="Rectangle 3">
            <a:extLst>
              <a:ext uri="{FF2B5EF4-FFF2-40B4-BE49-F238E27FC236}">
                <a16:creationId xmlns:a16="http://schemas.microsoft.com/office/drawing/2014/main" id="{160EB972-D321-4711-9011-B98D23C4AEF0}"/>
              </a:ext>
            </a:extLst>
          </p:cNvPr>
          <p:cNvSpPr/>
          <p:nvPr userDrawn="1"/>
        </p:nvSpPr>
        <p:spPr bwMode="auto">
          <a:xfrm>
            <a:off x="10101093" y="0"/>
            <a:ext cx="2090907" cy="6858000"/>
          </a:xfrm>
          <a:prstGeom prst="rect">
            <a:avLst/>
          </a:prstGeom>
          <a:gradFill flip="none" rotWithShape="1">
            <a:gsLst>
              <a:gs pos="0">
                <a:schemeClr val="bg2"/>
              </a:gs>
              <a:gs pos="100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MSIPCMaa5844a3a333cbbad98c9ab6" descr="{&quot;HashCode&quot;:1828086022,&quot;Placement&quot;:&quot;Footer&quot;,&quot;Top&quot;:519.343,&quot;Left&quot;:0.0,&quot;SlideWidth&quot;:960,&quot;SlideHeight&quot;:540}">
            <a:extLst>
              <a:ext uri="{FF2B5EF4-FFF2-40B4-BE49-F238E27FC236}">
                <a16:creationId xmlns:a16="http://schemas.microsoft.com/office/drawing/2014/main" id="{1FDE6034-86B0-4A74-9202-C3A85EB738AB}"/>
              </a:ext>
            </a:extLst>
          </p:cNvPr>
          <p:cNvSpPr txBox="1"/>
          <p:nvPr userDrawn="1"/>
        </p:nvSpPr>
        <p:spPr>
          <a:xfrm>
            <a:off x="97842" y="6629895"/>
            <a:ext cx="3598375" cy="135796"/>
          </a:xfrm>
          <a:prstGeom prst="rect">
            <a:avLst/>
          </a:prstGeom>
          <a:noFill/>
        </p:spPr>
        <p:txBody>
          <a:bodyPr vert="horz" wrap="square" lIns="0" tIns="0" rIns="0" bIns="0" rtlCol="0" anchor="t" anchorCtr="0">
            <a:spAutoFit/>
          </a:bodyPr>
          <a:lstStyle/>
          <a:p>
            <a:pPr algn="l">
              <a:lnSpc>
                <a:spcPct val="90000"/>
              </a:lnSpc>
              <a:spcBef>
                <a:spcPts val="0"/>
              </a:spcBef>
              <a:spcAft>
                <a:spcPts val="0"/>
              </a:spcAft>
            </a:pPr>
            <a:r>
              <a:rPr lang="en-US" sz="980">
                <a:gradFill>
                  <a:gsLst>
                    <a:gs pos="2186">
                      <a:schemeClr val="tx1"/>
                    </a:gs>
                    <a:gs pos="13000">
                      <a:schemeClr val="tx1"/>
                    </a:gs>
                  </a:gsLst>
                  <a:lin ang="10800000" scaled="0"/>
                </a:gradFill>
                <a:latin typeface="+mn-lt"/>
              </a:rPr>
              <a:t>Microsoft &amp; NDA Customers only—do not share</a:t>
            </a:r>
          </a:p>
        </p:txBody>
      </p:sp>
    </p:spTree>
    <p:extLst>
      <p:ext uri="{BB962C8B-B14F-4D97-AF65-F5344CB8AC3E}">
        <p14:creationId xmlns:p14="http://schemas.microsoft.com/office/powerpoint/2010/main" val="2591576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theme" Target="../theme/theme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image" Target="../media/image10.emf"/><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theme" Target="../theme/theme4.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theme" Target="../theme/theme5.xml"/><Relationship Id="rId5" Type="http://schemas.openxmlformats.org/officeDocument/2006/relationships/slideLayout" Target="../slideLayouts/slideLayout99.xml"/><Relationship Id="rId4"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image" Target="../media/image29.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theme" Target="../theme/theme7.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8" Type="http://schemas.openxmlformats.org/officeDocument/2006/relationships/slideLayout" Target="../slideLayouts/slideLayout126.xml"/><Relationship Id="rId3"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image" Target="../media/image10.emf"/><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theme" Target="../theme/theme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8" Type="http://schemas.openxmlformats.org/officeDocument/2006/relationships/slideLayout" Target="../slideLayouts/slideLayout16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image" Target="../media/image10.emf"/><Relationship Id="rId5" Type="http://schemas.openxmlformats.org/officeDocument/2006/relationships/slideLayout" Target="../slideLayouts/slideLayout190.xml"/><Relationship Id="rId10" Type="http://schemas.openxmlformats.org/officeDocument/2006/relationships/theme" Target="../theme/theme9.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4192C-B9F2-4719-8867-9A72D70F4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405155-2E8D-4DF7-92E8-176968208C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E5C2B-B512-4932-93A4-36C70BE7E6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3123E-BB6E-48E0-AB10-06138FE25BC1}" type="datetimeFigureOut">
              <a:rPr lang="en-US" smtClean="0"/>
              <a:t>9/1/2021</a:t>
            </a:fld>
            <a:endParaRPr lang="en-US"/>
          </a:p>
        </p:txBody>
      </p:sp>
      <p:sp>
        <p:nvSpPr>
          <p:cNvPr id="5" name="Footer Placeholder 4">
            <a:extLst>
              <a:ext uri="{FF2B5EF4-FFF2-40B4-BE49-F238E27FC236}">
                <a16:creationId xmlns:a16="http://schemas.microsoft.com/office/drawing/2014/main" id="{A8FAA633-D04A-413F-9FB1-1694D35FD4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879462-E0FF-4083-AB3A-86B280AD71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CB259-32F7-4FF9-BC70-462E3E57A407}" type="slidenum">
              <a:rPr lang="en-US" smtClean="0"/>
              <a:t>‹#›</a:t>
            </a:fld>
            <a:endParaRPr lang="en-US"/>
          </a:p>
        </p:txBody>
      </p:sp>
    </p:spTree>
    <p:extLst>
      <p:ext uri="{BB962C8B-B14F-4D97-AF65-F5344CB8AC3E}">
        <p14:creationId xmlns:p14="http://schemas.microsoft.com/office/powerpoint/2010/main" val="863517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480566"/>
      </p:ext>
    </p:extLst>
  </p:cSld>
  <p:clrMap bg1="lt1" tx1="dk1" bg2="lt2" tx2="dk2" accent1="accent1" accent2="accent2" accent3="accent3" accent4="accent4" accent5="accent5" accent6="accent6" hlink="hlink" folHlink="folHlink"/>
  <p:sldLayoutIdLst>
    <p:sldLayoutId id="2147484895" r:id="rId1"/>
    <p:sldLayoutId id="2147484896" r:id="rId2"/>
    <p:sldLayoutId id="2147484897" r:id="rId3"/>
    <p:sldLayoutId id="2147484898" r:id="rId4"/>
    <p:sldLayoutId id="2147484899" r:id="rId5"/>
    <p:sldLayoutId id="2147484900" r:id="rId6"/>
    <p:sldLayoutId id="2147484901" r:id="rId7"/>
    <p:sldLayoutId id="2147484902" r:id="rId8"/>
    <p:sldLayoutId id="2147484903" r:id="rId9"/>
    <p:sldLayoutId id="2147484904" r:id="rId10"/>
    <p:sldLayoutId id="2147484905" r:id="rId11"/>
    <p:sldLayoutId id="2147484906" r:id="rId12"/>
    <p:sldLayoutId id="2147484907" r:id="rId13"/>
    <p:sldLayoutId id="2147484908" r:id="rId14"/>
    <p:sldLayoutId id="2147484909" r:id="rId15"/>
    <p:sldLayoutId id="2147484910" r:id="rId16"/>
    <p:sldLayoutId id="2147484911" r:id="rId17"/>
    <p:sldLayoutId id="2147484912" r:id="rId18"/>
    <p:sldLayoutId id="2147484913" r:id="rId19"/>
  </p:sldLayoutIdLst>
  <p:hf hdr="0" dt="0"/>
  <p:txStyles>
    <p:titleStyle>
      <a:lvl1pPr algn="l" defTabSz="1219170" rtl="0" eaLnBrk="1" latinLnBrk="0" hangingPunct="1">
        <a:spcBef>
          <a:spcPct val="0"/>
        </a:spcBef>
        <a:buNone/>
        <a:defRPr lang="en-US" sz="3200" b="1" kern="1200" dirty="0">
          <a:solidFill>
            <a:schemeClr val="tx1">
              <a:lumMod val="65000"/>
              <a:lumOff val="35000"/>
            </a:schemeClr>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lang="en-US" sz="3200" kern="1200" dirty="0" smtClean="0">
          <a:solidFill>
            <a:schemeClr val="tx1">
              <a:lumMod val="65000"/>
              <a:lumOff val="35000"/>
            </a:schemeClr>
          </a:solidFill>
          <a:latin typeface="+mn-lt"/>
          <a:ea typeface="+mn-ea"/>
          <a:cs typeface="+mn-cs"/>
        </a:defRPr>
      </a:lvl1pPr>
      <a:lvl2pPr marL="990575" indent="-380990" algn="l" defTabSz="1219170" rtl="0" eaLnBrk="1" latinLnBrk="0" hangingPunct="1">
        <a:spcBef>
          <a:spcPct val="20000"/>
        </a:spcBef>
        <a:buFont typeface="Arial" pitchFamily="34" charset="0"/>
        <a:buChar char="–"/>
        <a:defRPr lang="en-US" sz="2667" kern="1200" dirty="0" smtClean="0">
          <a:solidFill>
            <a:schemeClr val="tx1">
              <a:lumMod val="65000"/>
              <a:lumOff val="35000"/>
            </a:schemeClr>
          </a:solidFill>
          <a:latin typeface="+mn-lt"/>
          <a:ea typeface="+mn-ea"/>
          <a:cs typeface="+mn-cs"/>
        </a:defRPr>
      </a:lvl2pPr>
      <a:lvl3pPr marL="1523962" indent="-304792" algn="l" defTabSz="1219170" rtl="0" eaLnBrk="1" latinLnBrk="0" hangingPunct="1">
        <a:spcBef>
          <a:spcPct val="20000"/>
        </a:spcBef>
        <a:buFont typeface="Arial" pitchFamily="34" charset="0"/>
        <a:buChar char="•"/>
        <a:defRPr lang="en-US" sz="2400" kern="1200" dirty="0" smtClean="0">
          <a:solidFill>
            <a:schemeClr val="tx1">
              <a:lumMod val="65000"/>
              <a:lumOff val="35000"/>
            </a:schemeClr>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44891333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879"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8" r:id="rId12"/>
    <p:sldLayoutId id="2147483699" r:id="rId13"/>
    <p:sldLayoutId id="2147483700" r:id="rId14"/>
    <p:sldLayoutId id="2147483706" r:id="rId15"/>
    <p:sldLayoutId id="2147483708" r:id="rId16"/>
    <p:sldLayoutId id="2147483709" r:id="rId17"/>
    <p:sldLayoutId id="2147483880" r:id="rId18"/>
    <p:sldLayoutId id="2147484892" r:id="rId19"/>
    <p:sldLayoutId id="2147484893" r:id="rId20"/>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10357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576872264"/>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2"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443017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81" r:id="rId4"/>
    <p:sldLayoutId id="2147483782" r:id="rId5"/>
  </p:sldLayoutIdLst>
  <p:transition>
    <p:fade/>
  </p:transition>
  <p:hf sldNum="0" hdr="0" ftr="0" dt="0"/>
  <p:txStyles>
    <p:titleStyle>
      <a:lvl1pPr algn="l" defTabSz="914192" rtl="0" eaLnBrk="1" latinLnBrk="0" hangingPunct="1">
        <a:lnSpc>
          <a:spcPct val="90000"/>
        </a:lnSpc>
        <a:spcBef>
          <a:spcPct val="0"/>
        </a:spcBef>
        <a:buNone/>
        <a:defRPr lang="en-US" sz="4704"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3920"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08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13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18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1">
          <p15:clr>
            <a:srgbClr val="5ACBF0"/>
          </p15:clr>
        </p15:guide>
        <p15:guide id="3" pos="685">
          <p15:clr>
            <a:srgbClr val="5ACBF0"/>
          </p15:clr>
        </p15:guide>
        <p15:guide id="4" pos="1273">
          <p15:clr>
            <a:srgbClr val="5ACBF0"/>
          </p15:clr>
        </p15:guide>
        <p15:guide id="5" pos="1861">
          <p15:clr>
            <a:srgbClr val="5ACBF0"/>
          </p15:clr>
        </p15:guide>
        <p15:guide id="6" pos="2448">
          <p15:clr>
            <a:srgbClr val="5ACBF0"/>
          </p15:clr>
        </p15:guide>
        <p15:guide id="7" pos="3036">
          <p15:clr>
            <a:srgbClr val="5ACBF0"/>
          </p15:clr>
        </p15:guide>
        <p15:guide id="8" pos="3623">
          <p15:clr>
            <a:srgbClr val="5ACBF0"/>
          </p15:clr>
        </p15:guide>
        <p15:guide id="9" pos="4211">
          <p15:clr>
            <a:srgbClr val="5ACBF0"/>
          </p15:clr>
        </p15:guide>
        <p15:guide id="10" pos="4798">
          <p15:clr>
            <a:srgbClr val="5ACBF0"/>
          </p15:clr>
        </p15:guide>
        <p15:guide id="11" pos="5386">
          <p15:clr>
            <a:srgbClr val="5ACBF0"/>
          </p15:clr>
        </p15:guide>
        <p15:guide id="12" pos="5973">
          <p15:clr>
            <a:srgbClr val="5ACBF0"/>
          </p15:clr>
        </p15:guide>
        <p15:guide id="13" pos="6561">
          <p15:clr>
            <a:srgbClr val="5ACBF0"/>
          </p15:clr>
        </p15:guide>
        <p15:guide id="14" pos="7149">
          <p15:clr>
            <a:srgbClr val="5ACBF0"/>
          </p15:clr>
        </p15:guide>
        <p15:guide id="15" pos="7676">
          <p15:clr>
            <a:srgbClr val="5ACBF0"/>
          </p15:clr>
        </p15:guide>
        <p15:guide id="16" pos="279">
          <p15:clr>
            <a:srgbClr val="C35EA4"/>
          </p15:clr>
        </p15:guide>
        <p15:guide id="17" pos="7550">
          <p15:clr>
            <a:srgbClr val="C35EA4"/>
          </p15:clr>
        </p15:guide>
        <p15:guide id="18" orient="horz" pos="734">
          <p15:clr>
            <a:srgbClr val="5ACBF0"/>
          </p15:clr>
        </p15:guide>
        <p15:guide id="19" orient="horz" pos="1322">
          <p15:clr>
            <a:srgbClr val="5ACBF0"/>
          </p15:clr>
        </p15:guide>
        <p15:guide id="20" orient="horz" pos="1909">
          <p15:clr>
            <a:srgbClr val="5ACBF0"/>
          </p15:clr>
        </p15:guide>
        <p15:guide id="21" orient="horz" pos="2497">
          <p15:clr>
            <a:srgbClr val="5ACBF0"/>
          </p15:clr>
        </p15:guide>
        <p15:guide id="22" orient="horz" pos="3084">
          <p15:clr>
            <a:srgbClr val="5ACBF0"/>
          </p15:clr>
        </p15:guide>
        <p15:guide id="23" orient="horz" pos="3672">
          <p15:clr>
            <a:srgbClr val="5ACBF0"/>
          </p15:clr>
        </p15:guide>
        <p15:guide id="24" orient="horz" pos="4303">
          <p15:clr>
            <a:srgbClr val="5ACBF0"/>
          </p15:clr>
        </p15:guide>
        <p15:guide id="25" orient="horz" pos="294">
          <p15:clr>
            <a:srgbClr val="C35EA4"/>
          </p15:clr>
        </p15:guide>
        <p15:guide id="26" orient="horz" pos="4120">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92503825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3" r:id="rId16"/>
    <p:sldLayoutId id="2147483805" r:id="rId17"/>
    <p:sldLayoutId id="2147483807" r:id="rId18"/>
    <p:sldLayoutId id="2147483808" r:id="rId19"/>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61402994"/>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4" r:id="rId34"/>
    <p:sldLayoutId id="2147483845" r:id="rId3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331202467"/>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28540934"/>
      </p:ext>
    </p:extLst>
  </p:cSld>
  <p:clrMap bg1="dk1" tx1="lt1" bg2="dk2" tx2="lt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62.jpe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5.svg"/><Relationship Id="rId2" Type="http://schemas.openxmlformats.org/officeDocument/2006/relationships/notesSlide" Target="../notesSlides/notesSlide7.xml"/><Relationship Id="rId16" Type="http://schemas.openxmlformats.org/officeDocument/2006/relationships/image" Target="../media/image74.png"/><Relationship Id="rId1" Type="http://schemas.openxmlformats.org/officeDocument/2006/relationships/slideLayout" Target="../slideLayouts/slideLayout1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microsoft.com/office/2007/relationships/hdphoto" Target="../media/hdphoto3.wdp"/><Relationship Id="rId10" Type="http://schemas.openxmlformats.org/officeDocument/2006/relationships/image" Target="../media/image69.tiff"/><Relationship Id="rId4" Type="http://schemas.openxmlformats.org/officeDocument/2006/relationships/image" Target="../media/image60.png"/><Relationship Id="rId9" Type="http://schemas.openxmlformats.org/officeDocument/2006/relationships/image" Target="../media/image68.svg"/><Relationship Id="rId14" Type="http://schemas.openxmlformats.org/officeDocument/2006/relationships/image" Target="../media/image73.png"/></Relationships>
</file>

<file path=ppt/slides/_rels/slide13.xml.rels><?xml version="1.0" encoding="UTF-8" standalone="yes"?>
<Relationships xmlns="http://schemas.openxmlformats.org/package/2006/relationships"><Relationship Id="rId8" Type="http://schemas.openxmlformats.org/officeDocument/2006/relationships/hyperlink" Target="https://innovation.microsoft.com/en-us/exploring-project-paidia" TargetMode="External"/><Relationship Id="rId3" Type="http://schemas.openxmlformats.org/officeDocument/2006/relationships/hyperlink" Target="https://aka.ms/amlrl-doc" TargetMode="External"/><Relationship Id="rId7" Type="http://schemas.openxmlformats.org/officeDocument/2006/relationships/hyperlink" Target="https://aka.ms/gslaivideo" TargetMode="External"/><Relationship Id="rId2" Type="http://schemas.openxmlformats.org/officeDocument/2006/relationships/hyperlink" Target="https://aka.ms/azureml-rl-notebooks" TargetMode="External"/><Relationship Id="rId1" Type="http://schemas.openxmlformats.org/officeDocument/2006/relationships/slideLayout" Target="../slideLayouts/slideLayout14.xml"/><Relationship Id="rId6" Type="http://schemas.openxmlformats.org/officeDocument/2006/relationships/hyperlink" Target="https://aka.ms/GSLAIblog" TargetMode="External"/><Relationship Id="rId5" Type="http://schemas.openxmlformats.org/officeDocument/2006/relationships/hyperlink" Target="https://aka.ms/azureml-rl" TargetMode="External"/><Relationship Id="rId4" Type="http://schemas.openxmlformats.org/officeDocument/2006/relationships/hyperlink" Target="https://aka.ms/azureml-rl-aishow" TargetMode="External"/><Relationship Id="rId9" Type="http://schemas.openxmlformats.org/officeDocument/2006/relationships/hyperlink" Target="https://minerl.io/competi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7/06/relationships/model3d" Target="../media/model3d1.glb"/><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jpeg"/><Relationship Id="rId3" Type="http://schemas.openxmlformats.org/officeDocument/2006/relationships/image" Target="../media/image47.png"/><Relationship Id="rId7" Type="http://schemas.openxmlformats.org/officeDocument/2006/relationships/image" Target="../media/image51.tiff"/><Relationship Id="rId12"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15.xml"/><Relationship Id="rId6" Type="http://schemas.openxmlformats.org/officeDocument/2006/relationships/image" Target="../media/image50.svg"/><Relationship Id="rId11" Type="http://schemas.openxmlformats.org/officeDocument/2006/relationships/image" Target="../media/image55.sv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svg"/><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59.svg"/></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28CC3CA-D9AE-4F97-BED0-0A7F5CBE51E7}"/>
              </a:ext>
            </a:extLst>
          </p:cNvPr>
          <p:cNvSpPr txBox="1">
            <a:spLocks/>
          </p:cNvSpPr>
          <p:nvPr/>
        </p:nvSpPr>
        <p:spPr>
          <a:xfrm>
            <a:off x="372867" y="294723"/>
            <a:ext cx="11021125" cy="1311128"/>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Reinforcement Learning in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Machine Learning</a:t>
            </a:r>
          </a:p>
        </p:txBody>
      </p:sp>
      <p:sp>
        <p:nvSpPr>
          <p:cNvPr id="2" name="Title 2">
            <a:extLst>
              <a:ext uri="{FF2B5EF4-FFF2-40B4-BE49-F238E27FC236}">
                <a16:creationId xmlns:a16="http://schemas.microsoft.com/office/drawing/2014/main" id="{A7D9F65E-CDE8-4D1C-8278-F38B7A8704AA}"/>
              </a:ext>
            </a:extLst>
          </p:cNvPr>
          <p:cNvSpPr txBox="1">
            <a:spLocks/>
          </p:cNvSpPr>
          <p:nvPr/>
        </p:nvSpPr>
        <p:spPr>
          <a:xfrm>
            <a:off x="414222" y="1979851"/>
            <a:ext cx="11021125" cy="757130"/>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400" dirty="0">
                <a:latin typeface="Segoe UI"/>
                <a:cs typeface="Segoe UI"/>
              </a:rPr>
              <a:t>Keiji Kanazawa</a:t>
            </a:r>
          </a:p>
          <a:p>
            <a:pPr>
              <a:defRPr/>
            </a:pPr>
            <a:r>
              <a:rPr lang="en-US" sz="2400" dirty="0">
                <a:latin typeface="Segoe UI"/>
                <a:cs typeface="Segoe UI"/>
              </a:rPr>
              <a:t>Azure Machine Learning</a:t>
            </a:r>
          </a:p>
        </p:txBody>
      </p:sp>
    </p:spTree>
    <p:extLst>
      <p:ext uri="{BB962C8B-B14F-4D97-AF65-F5344CB8AC3E}">
        <p14:creationId xmlns:p14="http://schemas.microsoft.com/office/powerpoint/2010/main" val="136683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45653" y="259844"/>
            <a:ext cx="10506252" cy="674031"/>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4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How It Works</a:t>
            </a:r>
          </a:p>
        </p:txBody>
      </p:sp>
      <p:sp>
        <p:nvSpPr>
          <p:cNvPr id="52" name="TextBox 51">
            <a:extLst>
              <a:ext uri="{FF2B5EF4-FFF2-40B4-BE49-F238E27FC236}">
                <a16:creationId xmlns:a16="http://schemas.microsoft.com/office/drawing/2014/main" id="{4C5699C1-C73A-499D-A57F-883F4A9591FA}"/>
              </a:ext>
            </a:extLst>
          </p:cNvPr>
          <p:cNvSpPr txBox="1"/>
          <p:nvPr/>
        </p:nvSpPr>
        <p:spPr>
          <a:xfrm>
            <a:off x="1111278" y="3070133"/>
            <a:ext cx="2213564" cy="62205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Scientist Submits Experiment</a:t>
            </a:r>
          </a:p>
        </p:txBody>
      </p:sp>
      <p:sp>
        <p:nvSpPr>
          <p:cNvPr id="59" name="Arrow: Right 58">
            <a:extLst>
              <a:ext uri="{FF2B5EF4-FFF2-40B4-BE49-F238E27FC236}">
                <a16:creationId xmlns:a16="http://schemas.microsoft.com/office/drawing/2014/main" id="{1FDA6B44-79BF-4739-8302-AC72EC85C718}"/>
              </a:ext>
            </a:extLst>
          </p:cNvPr>
          <p:cNvSpPr/>
          <p:nvPr/>
        </p:nvSpPr>
        <p:spPr bwMode="auto">
          <a:xfrm>
            <a:off x="3107751" y="2190338"/>
            <a:ext cx="1247123"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75" name="Rectangle: Folded Corner 74">
            <a:extLst>
              <a:ext uri="{FF2B5EF4-FFF2-40B4-BE49-F238E27FC236}">
                <a16:creationId xmlns:a16="http://schemas.microsoft.com/office/drawing/2014/main" id="{C20A60F2-3892-410F-B9AD-404D8D5DE0C0}"/>
              </a:ext>
            </a:extLst>
          </p:cNvPr>
          <p:cNvSpPr/>
          <p:nvPr/>
        </p:nvSpPr>
        <p:spPr bwMode="auto">
          <a:xfrm>
            <a:off x="2134302" y="2278551"/>
            <a:ext cx="621183" cy="759185"/>
          </a:xfrm>
          <a:prstGeom prst="foldedCorner">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6" name="Picture 2" descr="https://microsoft.sharepoint.com/teams/personalizr/Shared%20Documents/_Personalization/UX%20&amp;%20Design/Icon/Blue/PersonalizationAppList.targetsize-256.png">
            <a:extLst>
              <a:ext uri="{FF2B5EF4-FFF2-40B4-BE49-F238E27FC236}">
                <a16:creationId xmlns:a16="http://schemas.microsoft.com/office/drawing/2014/main" id="{39B41F15-57EB-4143-B3B3-F42748CDBF0A}"/>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1794089" y="1866562"/>
            <a:ext cx="621183" cy="7591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F268457E-9307-47FE-9BDA-FEC0507F2479}"/>
              </a:ext>
            </a:extLst>
          </p:cNvPr>
          <p:cNvSpPr/>
          <p:nvPr/>
        </p:nvSpPr>
        <p:spPr>
          <a:xfrm>
            <a:off x="3660565" y="1462035"/>
            <a:ext cx="6985560" cy="459371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nchorCtr="0"/>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Azure Machine Learning</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6EB59CA4-5A2E-4340-8C55-BB711368B6FB}"/>
              </a:ext>
            </a:extLst>
          </p:cNvPr>
          <p:cNvSpPr/>
          <p:nvPr/>
        </p:nvSpPr>
        <p:spPr>
          <a:xfrm>
            <a:off x="3868438" y="2005159"/>
            <a:ext cx="3622608" cy="3943558"/>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Ray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D78CDBC7-59CC-4DF8-9DB1-C6ED65AD1611}"/>
              </a:ext>
            </a:extLst>
          </p:cNvPr>
          <p:cNvSpPr/>
          <p:nvPr/>
        </p:nvSpPr>
        <p:spPr>
          <a:xfrm>
            <a:off x="4594682" y="2136309"/>
            <a:ext cx="2680364" cy="625794"/>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Head Node (Training)</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0A334FD8-607C-49A6-A916-7C352B39136B}"/>
              </a:ext>
            </a:extLst>
          </p:cNvPr>
          <p:cNvSpPr/>
          <p:nvPr/>
        </p:nvSpPr>
        <p:spPr>
          <a:xfrm>
            <a:off x="4594803" y="3139438"/>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71432863-5179-4FBB-9A00-26C10E0A6F0C}"/>
              </a:ext>
            </a:extLst>
          </p:cNvPr>
          <p:cNvSpPr/>
          <p:nvPr/>
        </p:nvSpPr>
        <p:spPr>
          <a:xfrm>
            <a:off x="4594803"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Worker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8F3AEA51-0BC6-4988-9634-3EDA5F015BCF}"/>
              </a:ext>
            </a:extLst>
          </p:cNvPr>
          <p:cNvSpPr/>
          <p:nvPr/>
        </p:nvSpPr>
        <p:spPr>
          <a:xfrm>
            <a:off x="4835423" y="331680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9ED4829E-CB19-4622-B886-0C0E4EE032DA}"/>
              </a:ext>
            </a:extLst>
          </p:cNvPr>
          <p:cNvSpPr/>
          <p:nvPr/>
        </p:nvSpPr>
        <p:spPr>
          <a:xfrm>
            <a:off x="6077114" y="3323066"/>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6" name="Rectangle 85">
            <a:extLst>
              <a:ext uri="{FF2B5EF4-FFF2-40B4-BE49-F238E27FC236}">
                <a16:creationId xmlns:a16="http://schemas.microsoft.com/office/drawing/2014/main" id="{95E8E922-528D-4170-97E2-92838C23035D}"/>
              </a:ext>
            </a:extLst>
          </p:cNvPr>
          <p:cNvSpPr/>
          <p:nvPr/>
        </p:nvSpPr>
        <p:spPr>
          <a:xfrm>
            <a:off x="4857300" y="4708839"/>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AA9B7D05-9587-4AB2-AC0B-C7C2F9C33D17}"/>
              </a:ext>
            </a:extLst>
          </p:cNvPr>
          <p:cNvSpPr/>
          <p:nvPr/>
        </p:nvSpPr>
        <p:spPr>
          <a:xfrm>
            <a:off x="6098992" y="4715097"/>
            <a:ext cx="1018129" cy="334668"/>
          </a:xfrm>
          <a:prstGeom prst="rect">
            <a:avLst/>
          </a:prstGeom>
          <a:solidFill>
            <a:schemeClr val="bg2">
              <a:lumMod val="5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Worker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F07F822C-B228-4821-9ACE-212681BACB14}"/>
              </a:ext>
            </a:extLst>
          </p:cNvPr>
          <p:cNvSpPr/>
          <p:nvPr/>
        </p:nvSpPr>
        <p:spPr>
          <a:xfrm>
            <a:off x="7855365" y="2022231"/>
            <a:ext cx="3030568" cy="3926486"/>
          </a:xfrm>
          <a:prstGeom prst="rect">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Simulator Cluster</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89" name="Rectangle 88">
            <a:extLst>
              <a:ext uri="{FF2B5EF4-FFF2-40B4-BE49-F238E27FC236}">
                <a16:creationId xmlns:a16="http://schemas.microsoft.com/office/drawing/2014/main" id="{D89AFAEF-894A-441E-B818-A158741490D6}"/>
              </a:ext>
            </a:extLst>
          </p:cNvPr>
          <p:cNvSpPr/>
          <p:nvPr/>
        </p:nvSpPr>
        <p:spPr>
          <a:xfrm>
            <a:off x="8051620" y="3161053"/>
            <a:ext cx="2680465" cy="1024408"/>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1CBA1BD3-DE1C-42F2-995A-089371991F9D}"/>
              </a:ext>
            </a:extLst>
          </p:cNvPr>
          <p:cNvSpPr/>
          <p:nvPr/>
        </p:nvSpPr>
        <p:spPr>
          <a:xfrm>
            <a:off x="8051620" y="4520446"/>
            <a:ext cx="2680465" cy="1024407"/>
          </a:xfrm>
          <a:prstGeom prst="rect">
            <a:avLst/>
          </a:prstGeom>
          <a:solidFill>
            <a:schemeClr val="bg2">
              <a:lumMod val="90000"/>
            </a:schemeClr>
          </a:solidFill>
          <a:ln>
            <a:noFill/>
          </a:ln>
        </p:spPr>
        <p:style>
          <a:lnRef idx="3">
            <a:schemeClr val="lt1"/>
          </a:lnRef>
          <a:fillRef idx="1">
            <a:schemeClr val="accent5"/>
          </a:fillRef>
          <a:effectRef idx="1">
            <a:schemeClr val="accent5"/>
          </a:effectRef>
          <a:fontRef idx="minor">
            <a:schemeClr val="lt1"/>
          </a:fontRef>
        </p:style>
        <p:txBody>
          <a:bodyPr rtlCol="0" anchor="b"/>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Simulator Node</a:t>
            </a: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1" name="Rectangle 90">
            <a:extLst>
              <a:ext uri="{FF2B5EF4-FFF2-40B4-BE49-F238E27FC236}">
                <a16:creationId xmlns:a16="http://schemas.microsoft.com/office/drawing/2014/main" id="{D79A0979-A77B-4BCB-AE33-6E89DF8FFAAD}"/>
              </a:ext>
            </a:extLst>
          </p:cNvPr>
          <p:cNvSpPr/>
          <p:nvPr/>
        </p:nvSpPr>
        <p:spPr>
          <a:xfrm>
            <a:off x="8292314" y="3338588"/>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5867F0CD-6713-4368-BE4F-6F922B2D21A8}"/>
              </a:ext>
            </a:extLst>
          </p:cNvPr>
          <p:cNvSpPr/>
          <p:nvPr/>
        </p:nvSpPr>
        <p:spPr>
          <a:xfrm>
            <a:off x="9534080" y="3344846"/>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3" name="Rectangle 92">
            <a:extLst>
              <a:ext uri="{FF2B5EF4-FFF2-40B4-BE49-F238E27FC236}">
                <a16:creationId xmlns:a16="http://schemas.microsoft.com/office/drawing/2014/main" id="{D9613B1F-6C71-480A-9607-99ADDA2BC509}"/>
              </a:ext>
            </a:extLst>
          </p:cNvPr>
          <p:cNvSpPr/>
          <p:nvPr/>
        </p:nvSpPr>
        <p:spPr>
          <a:xfrm>
            <a:off x="8314194" y="4709161"/>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06B565CC-12D9-4AB6-BC1C-25CDA0CD81C6}"/>
              </a:ext>
            </a:extLst>
          </p:cNvPr>
          <p:cNvSpPr/>
          <p:nvPr/>
        </p:nvSpPr>
        <p:spPr>
          <a:xfrm>
            <a:off x="9555960" y="4715419"/>
            <a:ext cx="908076" cy="334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rPr>
              <a:t>Sim</a:t>
            </a:r>
            <a:endParaRPr kumimoji="0" lang="en-US" sz="2400" b="1"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13" name="Arrow: Right 112">
            <a:extLst>
              <a:ext uri="{FF2B5EF4-FFF2-40B4-BE49-F238E27FC236}">
                <a16:creationId xmlns:a16="http://schemas.microsoft.com/office/drawing/2014/main" id="{EB3D402B-0000-46B0-95AF-AB363466F6B3}"/>
              </a:ext>
            </a:extLst>
          </p:cNvPr>
          <p:cNvSpPr/>
          <p:nvPr/>
        </p:nvSpPr>
        <p:spPr bwMode="auto">
          <a:xfrm>
            <a:off x="7346342" y="3420290"/>
            <a:ext cx="714077"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sp>
        <p:nvSpPr>
          <p:cNvPr id="116" name="Arrow: Right 115">
            <a:extLst>
              <a:ext uri="{FF2B5EF4-FFF2-40B4-BE49-F238E27FC236}">
                <a16:creationId xmlns:a16="http://schemas.microsoft.com/office/drawing/2014/main" id="{CA365204-75BA-47E5-BB01-5C018F03A119}"/>
              </a:ext>
            </a:extLst>
          </p:cNvPr>
          <p:cNvSpPr/>
          <p:nvPr/>
        </p:nvSpPr>
        <p:spPr bwMode="auto">
          <a:xfrm flipH="1">
            <a:off x="7284299" y="4560359"/>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D32E1EFF-3903-4F5B-A869-BDC286B61A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727" y="4359030"/>
            <a:ext cx="2581050" cy="1424955"/>
          </a:xfrm>
          <a:prstGeom prst="rect">
            <a:avLst/>
          </a:prstGeom>
          <a:noFill/>
          <a:extLst>
            <a:ext uri="{909E8E84-426E-40DD-AFC4-6F175D3DCCD1}">
              <a14:hiddenFill xmlns:a14="http://schemas.microsoft.com/office/drawing/2010/main">
                <a:solidFill>
                  <a:srgbClr val="FFFFFF"/>
                </a:solidFill>
              </a14:hiddenFill>
            </a:ext>
          </a:extLst>
        </p:spPr>
      </p:pic>
      <p:sp>
        <p:nvSpPr>
          <p:cNvPr id="118" name="Arrow: Right 117">
            <a:extLst>
              <a:ext uri="{FF2B5EF4-FFF2-40B4-BE49-F238E27FC236}">
                <a16:creationId xmlns:a16="http://schemas.microsoft.com/office/drawing/2014/main" id="{669F9E4C-9B97-434E-8652-121EC3B318CB}"/>
              </a:ext>
            </a:extLst>
          </p:cNvPr>
          <p:cNvSpPr/>
          <p:nvPr/>
        </p:nvSpPr>
        <p:spPr bwMode="auto">
          <a:xfrm flipH="1">
            <a:off x="2920237" y="4794401"/>
            <a:ext cx="680152" cy="4357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endParaRPr>
          </a:p>
        </p:txBody>
      </p:sp>
      <p:pic>
        <p:nvPicPr>
          <p:cNvPr id="1028" name="Picture 4" descr="The Minecraft Glossary for Parents">
            <a:extLst>
              <a:ext uri="{FF2B5EF4-FFF2-40B4-BE49-F238E27FC236}">
                <a16:creationId xmlns:a16="http://schemas.microsoft.com/office/drawing/2014/main" id="{F237CAA0-CCE5-4BCB-B0E9-7D12C1F425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5486" y="3263347"/>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AAFDB0E7-397F-4D3D-A80F-532A89BE5B2A}"/>
              </a:ext>
            </a:extLst>
          </p:cNvPr>
          <p:cNvSpPr txBox="1"/>
          <p:nvPr/>
        </p:nvSpPr>
        <p:spPr>
          <a:xfrm>
            <a:off x="526767" y="5816382"/>
            <a:ext cx="2213564" cy="455857"/>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Training Results</a:t>
            </a:r>
          </a:p>
        </p:txBody>
      </p:sp>
      <p:pic>
        <p:nvPicPr>
          <p:cNvPr id="35" name="Picture 4" descr="The Minecraft Glossary for Parents">
            <a:extLst>
              <a:ext uri="{FF2B5EF4-FFF2-40B4-BE49-F238E27FC236}">
                <a16:creationId xmlns:a16="http://schemas.microsoft.com/office/drawing/2014/main" id="{7CB30BC2-BD91-41FD-BACE-A1E7DE78AB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78664" y="3262304"/>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The Minecraft Glossary for Parents">
            <a:extLst>
              <a:ext uri="{FF2B5EF4-FFF2-40B4-BE49-F238E27FC236}">
                <a16:creationId xmlns:a16="http://schemas.microsoft.com/office/drawing/2014/main" id="{92EBE2C3-515B-417A-9D12-143C684FDC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5486" y="4602747"/>
            <a:ext cx="958521" cy="5751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The Minecraft Glossary for Parents">
            <a:extLst>
              <a:ext uri="{FF2B5EF4-FFF2-40B4-BE49-F238E27FC236}">
                <a16:creationId xmlns:a16="http://schemas.microsoft.com/office/drawing/2014/main" id="{7D4A5700-0E5E-4A62-A3D8-A8B1E65FDC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9682" y="4618588"/>
            <a:ext cx="958521" cy="57511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U-Turn 1">
            <a:extLst>
              <a:ext uri="{FF2B5EF4-FFF2-40B4-BE49-F238E27FC236}">
                <a16:creationId xmlns:a16="http://schemas.microsoft.com/office/drawing/2014/main" id="{E822AB71-9BC3-456D-AC5A-EBBCEDFC0FC3}"/>
              </a:ext>
            </a:extLst>
          </p:cNvPr>
          <p:cNvSpPr/>
          <p:nvPr/>
        </p:nvSpPr>
        <p:spPr>
          <a:xfrm rot="16200000" flipH="1">
            <a:off x="3354554" y="3276333"/>
            <a:ext cx="1902127" cy="566398"/>
          </a:xfrm>
          <a:prstGeom prst="utur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41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54889F-0295-46A5-B07B-9970024FE67C}"/>
              </a:ext>
            </a:extLst>
          </p:cNvPr>
          <p:cNvSpPr>
            <a:spLocks noGrp="1"/>
          </p:cNvSpPr>
          <p:nvPr>
            <p:ph type="title"/>
          </p:nvPr>
        </p:nvSpPr>
        <p:spPr/>
        <p:txBody>
          <a:bodyPr/>
          <a:lstStyle/>
          <a:p>
            <a:r>
              <a:rPr lang="en-US"/>
              <a:t>Customers</a:t>
            </a:r>
          </a:p>
        </p:txBody>
      </p:sp>
      <p:sp>
        <p:nvSpPr>
          <p:cNvPr id="5" name="Content Placeholder 4">
            <a:extLst>
              <a:ext uri="{FF2B5EF4-FFF2-40B4-BE49-F238E27FC236}">
                <a16:creationId xmlns:a16="http://schemas.microsoft.com/office/drawing/2014/main" id="{EDBABAC4-ED43-4AEA-8CAF-3034B1AE22CC}"/>
              </a:ext>
            </a:extLst>
          </p:cNvPr>
          <p:cNvSpPr>
            <a:spLocks noGrp="1"/>
          </p:cNvSpPr>
          <p:nvPr>
            <p:ph idx="1"/>
          </p:nvPr>
        </p:nvSpPr>
        <p:spPr/>
        <p:txBody>
          <a:bodyPr/>
          <a:lstStyle/>
          <a:p>
            <a:r>
              <a:rPr lang="en-US"/>
              <a:t>Dow</a:t>
            </a:r>
          </a:p>
          <a:p>
            <a:r>
              <a:rPr lang="en-US"/>
              <a:t>Chevron</a:t>
            </a:r>
          </a:p>
          <a:p>
            <a:r>
              <a:rPr lang="en-US"/>
              <a:t>Schindler IT</a:t>
            </a:r>
          </a:p>
          <a:p>
            <a:r>
              <a:rPr lang="en-US"/>
              <a:t>Azure Global</a:t>
            </a:r>
          </a:p>
          <a:p>
            <a:r>
              <a:rPr lang="en-US"/>
              <a:t>COSINE</a:t>
            </a:r>
          </a:p>
          <a:p>
            <a:r>
              <a:rPr lang="en-US"/>
              <a:t>MSR + Gaming</a:t>
            </a:r>
          </a:p>
          <a:p>
            <a:r>
              <a:rPr lang="en-US"/>
              <a:t>Xbox Store</a:t>
            </a:r>
          </a:p>
        </p:txBody>
      </p:sp>
    </p:spTree>
    <p:extLst>
      <p:ext uri="{BB962C8B-B14F-4D97-AF65-F5344CB8AC3E}">
        <p14:creationId xmlns:p14="http://schemas.microsoft.com/office/powerpoint/2010/main" val="3384173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1985C6-9FEB-4B60-AA9A-2B2A9C3CA801}"/>
              </a:ext>
            </a:extLst>
          </p:cNvPr>
          <p:cNvSpPr/>
          <p:nvPr/>
        </p:nvSpPr>
        <p:spPr>
          <a:xfrm>
            <a:off x="266369" y="972919"/>
            <a:ext cx="11697031" cy="489918"/>
          </a:xfrm>
          <a:prstGeom prst="rect">
            <a:avLst/>
          </a:prstGeom>
          <a:gradFill flip="none" rotWithShape="1">
            <a:gsLst>
              <a:gs pos="12000">
                <a:srgbClr val="61BFFF"/>
              </a:gs>
              <a:gs pos="0">
                <a:srgbClr val="5B9BD5"/>
              </a:gs>
              <a:gs pos="47000">
                <a:schemeClr val="accent1">
                  <a:tint val="44500"/>
                  <a:satMod val="160000"/>
                </a:schemeClr>
              </a:gs>
              <a:gs pos="80000">
                <a:schemeClr val="accent6"/>
              </a:gs>
              <a:gs pos="100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8973" y="80045"/>
            <a:ext cx="12183027" cy="674031"/>
          </a:xfrm>
          <a:prstGeom prst="rect">
            <a:avLst/>
          </a:prstGeom>
        </p:spPr>
        <p:txBody>
          <a:bodyPr wrap="square" anchor="ctr">
            <a:spAutoFit/>
          </a:bodyPr>
          <a:lstStyle/>
          <a:p>
            <a:pPr lvl="0" defTabSz="895870">
              <a:lnSpc>
                <a:spcPct val="90000"/>
              </a:lnSpc>
              <a:defRPr/>
            </a:pPr>
            <a:r>
              <a:rPr kumimoji="0" lang="en-US" sz="4200" b="0" i="0" u="none" strike="noStrike" kern="1200" cap="none" spc="0" normalizeH="0" baseline="0" noProof="0">
                <a:ln>
                  <a:noFill/>
                </a:ln>
                <a:solidFill>
                  <a:schemeClr val="bg1"/>
                </a:solidFill>
                <a:effectLst/>
                <a:uLnTx/>
                <a:uFillTx/>
                <a:latin typeface="Segoe UI Light" panose="020B0502040204020203" pitchFamily="34" charset="0"/>
                <a:cs typeface="Segoe UI Light" panose="020B0502040204020203" pitchFamily="34" charset="0"/>
              </a:rPr>
              <a:t>Conte</a:t>
            </a:r>
            <a:r>
              <a:rPr lang="en-US" sz="4200" err="1">
                <a:solidFill>
                  <a:schemeClr val="bg1"/>
                </a:solidFill>
                <a:latin typeface="Segoe UI Light" panose="020B0502040204020203" pitchFamily="34" charset="0"/>
                <a:cs typeface="Segoe UI Light" panose="020B0502040204020203" pitchFamily="34" charset="0"/>
              </a:rPr>
              <a:t>xtual</a:t>
            </a:r>
            <a:r>
              <a:rPr lang="en-US" sz="4200">
                <a:solidFill>
                  <a:schemeClr val="bg1"/>
                </a:solidFill>
                <a:latin typeface="Segoe UI Light" panose="020B0502040204020203" pitchFamily="34" charset="0"/>
                <a:cs typeface="Segoe UI Light" panose="020B0502040204020203" pitchFamily="34" charset="0"/>
              </a:rPr>
              <a:t> Bandit RL: Customization</a:t>
            </a:r>
            <a:endParaRPr kumimoji="0" lang="en-US" sz="3600" b="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2C0DFB17-7784-4373-A7BB-5F3BE459F7C5}"/>
              </a:ext>
            </a:extLst>
          </p:cNvPr>
          <p:cNvSpPr txBox="1"/>
          <p:nvPr/>
        </p:nvSpPr>
        <p:spPr>
          <a:xfrm>
            <a:off x="2050504" y="2959388"/>
            <a:ext cx="1806962" cy="57473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1" i="0" u="none" strike="noStrike" kern="1200" cap="none" spc="0" normalizeH="0" baseline="0" noProof="0">
                <a:ln>
                  <a:noFill/>
                </a:ln>
                <a:solidFill>
                  <a:prstClr val="white">
                    <a:lumMod val="65000"/>
                  </a:prstClr>
                </a:solidFill>
                <a:effectLst/>
                <a:uLnTx/>
                <a:uFillTx/>
                <a:latin typeface="Segoe UI"/>
                <a:ea typeface="+mn-ea"/>
                <a:cs typeface="+mn-cs"/>
              </a:rPr>
              <a:t>Actions</a:t>
            </a:r>
            <a:r>
              <a:rPr kumimoji="0" lang="en-US" sz="1029" b="0" i="0" u="none" strike="noStrike" kern="1200" cap="none" spc="0" normalizeH="0" baseline="0" noProof="0">
                <a:ln>
                  <a:noFill/>
                </a:ln>
                <a:solidFill>
                  <a:prstClr val="white">
                    <a:lumMod val="65000"/>
                  </a:prstClr>
                </a:solidFill>
                <a:effectLst/>
                <a:uLnTx/>
                <a:uFillTx/>
                <a:latin typeface="Segoe UI"/>
                <a:ea typeface="+mn-ea"/>
                <a:cs typeface="+mn-cs"/>
              </a:rPr>
              <a:t>:</a:t>
            </a:r>
            <a:br>
              <a:rPr kumimoji="0" lang="en-US" sz="1029" b="0" i="0" u="none" strike="noStrike" kern="1200" cap="none" spc="0" normalizeH="0" baseline="0" noProof="0">
                <a:ln>
                  <a:noFill/>
                </a:ln>
                <a:solidFill>
                  <a:prstClr val="white">
                    <a:lumMod val="65000"/>
                  </a:prstClr>
                </a:solidFill>
                <a:effectLst/>
                <a:uLnTx/>
                <a:uFillTx/>
                <a:latin typeface="Segoe UI"/>
                <a:ea typeface="+mn-ea"/>
                <a:cs typeface="+mn-cs"/>
              </a:rPr>
            </a:br>
            <a:r>
              <a:rPr kumimoji="0" lang="en-US" sz="1029" b="0" i="0" u="none" strike="noStrike" kern="1200" cap="none" spc="0" normalizeH="0" baseline="0" noProof="0">
                <a:ln>
                  <a:noFill/>
                </a:ln>
                <a:solidFill>
                  <a:prstClr val="white">
                    <a:lumMod val="65000"/>
                  </a:prstClr>
                </a:solidFill>
                <a:effectLst/>
                <a:uLnTx/>
                <a:uFillTx/>
                <a:latin typeface="Segoe UI"/>
                <a:ea typeface="+mn-ea"/>
                <a:cs typeface="+mn-cs"/>
              </a:rPr>
              <a:t>Articles to Choose from</a:t>
            </a:r>
          </a:p>
        </p:txBody>
      </p:sp>
      <p:grpSp>
        <p:nvGrpSpPr>
          <p:cNvPr id="3" name="Group 2">
            <a:extLst>
              <a:ext uri="{FF2B5EF4-FFF2-40B4-BE49-F238E27FC236}">
                <a16:creationId xmlns:a16="http://schemas.microsoft.com/office/drawing/2014/main" id="{D4BAE3B3-3823-4CEF-BA00-D62949C239AB}"/>
              </a:ext>
            </a:extLst>
          </p:cNvPr>
          <p:cNvGrpSpPr/>
          <p:nvPr/>
        </p:nvGrpSpPr>
        <p:grpSpPr>
          <a:xfrm>
            <a:off x="2761823" y="2264639"/>
            <a:ext cx="425139" cy="519589"/>
            <a:chOff x="9369035" y="2417707"/>
            <a:chExt cx="604401" cy="738675"/>
          </a:xfrm>
          <a:solidFill>
            <a:schemeClr val="bg1">
              <a:lumMod val="85000"/>
            </a:schemeClr>
          </a:solidFill>
        </p:grpSpPr>
        <p:sp>
          <p:nvSpPr>
            <p:cNvPr id="22" name="Rectangle: Folded Corner 21">
              <a:extLst>
                <a:ext uri="{FF2B5EF4-FFF2-40B4-BE49-F238E27FC236}">
                  <a16:creationId xmlns:a16="http://schemas.microsoft.com/office/drawing/2014/main" id="{2A49D38C-F89A-43F1-A68F-66F66CA65B3C}"/>
                </a:ext>
              </a:extLst>
            </p:cNvPr>
            <p:cNvSpPr/>
            <p:nvPr/>
          </p:nvSpPr>
          <p:spPr bwMode="auto">
            <a:xfrm>
              <a:off x="9369035" y="2417707"/>
              <a:ext cx="604401" cy="738675"/>
            </a:xfrm>
            <a:prstGeom prst="foldedCorner">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pic>
          <p:nvPicPr>
            <p:cNvPr id="18" name="Picture 2" descr="https://microsoft.sharepoint.com/teams/personalizr/Shared%20Documents/_Personalization/UX%20&amp;%20Design/Icon/Blue/PersonalizationAppList.targetsize-256.png">
              <a:extLst>
                <a:ext uri="{FF2B5EF4-FFF2-40B4-BE49-F238E27FC236}">
                  <a16:creationId xmlns:a16="http://schemas.microsoft.com/office/drawing/2014/main" id="{06A6C0E6-296B-4603-8DEF-2AF521242588}"/>
                </a:ext>
              </a:extLst>
            </p:cNvPr>
            <p:cNvPicPr>
              <a:picLocks noChangeAspect="1" noChangeArrowheads="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9463996" y="2474777"/>
              <a:ext cx="294311" cy="359695"/>
            </a:xfrm>
            <a:prstGeom prst="rect">
              <a:avLst/>
            </a:prstGeom>
            <a:grpFill/>
          </p:spPr>
        </p:pic>
      </p:grpSp>
      <p:sp>
        <p:nvSpPr>
          <p:cNvPr id="19" name="TextBox 18">
            <a:extLst>
              <a:ext uri="{FF2B5EF4-FFF2-40B4-BE49-F238E27FC236}">
                <a16:creationId xmlns:a16="http://schemas.microsoft.com/office/drawing/2014/main" id="{07C696BC-F156-4208-AF39-2B2C0D8B303A}"/>
              </a:ext>
            </a:extLst>
          </p:cNvPr>
          <p:cNvSpPr txBox="1"/>
          <p:nvPr/>
        </p:nvSpPr>
        <p:spPr>
          <a:xfrm>
            <a:off x="2067603" y="1646919"/>
            <a:ext cx="1874922" cy="71727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1" i="0" u="none" strike="noStrike" kern="1200" cap="none" spc="0" normalizeH="0" baseline="0" noProof="0">
                <a:ln>
                  <a:noFill/>
                </a:ln>
                <a:solidFill>
                  <a:prstClr val="white">
                    <a:lumMod val="65000"/>
                  </a:prstClr>
                </a:solidFill>
                <a:effectLst/>
                <a:uLnTx/>
                <a:uFillTx/>
                <a:latin typeface="Segoe UI"/>
                <a:ea typeface="+mn-ea"/>
                <a:cs typeface="+mn-cs"/>
              </a:rPr>
              <a:t>Context</a:t>
            </a:r>
            <a:r>
              <a:rPr kumimoji="0" lang="en-US" sz="1029" b="0" i="0" u="none" strike="noStrike" kern="1200" cap="none" spc="0" normalizeH="0" baseline="0" noProof="0">
                <a:ln>
                  <a:noFill/>
                </a:ln>
                <a:solidFill>
                  <a:prstClr val="white">
                    <a:lumMod val="65000"/>
                  </a:prstClr>
                </a:solidFill>
                <a:effectLst/>
                <a:uLnTx/>
                <a:uFillTx/>
                <a:latin typeface="Segoe UI"/>
                <a:ea typeface="+mn-ea"/>
                <a:cs typeface="+mn-cs"/>
              </a:rPr>
              <a:t>:</a:t>
            </a:r>
            <a:br>
              <a:rPr kumimoji="0" lang="en-US" sz="1029" b="0" i="0" u="none" strike="noStrike" kern="1200" cap="none" spc="0" normalizeH="0" baseline="0" noProof="0">
                <a:ln>
                  <a:noFill/>
                </a:ln>
                <a:solidFill>
                  <a:prstClr val="white">
                    <a:lumMod val="65000"/>
                  </a:prstClr>
                </a:solidFill>
                <a:effectLst/>
                <a:uLnTx/>
                <a:uFillTx/>
                <a:latin typeface="Segoe UI"/>
                <a:ea typeface="+mn-ea"/>
                <a:cs typeface="+mn-cs"/>
              </a:rPr>
            </a:br>
            <a:r>
              <a:rPr kumimoji="0" lang="en-US" sz="1029" b="0" i="0" u="none" strike="noStrike" kern="1200" cap="none" spc="0" normalizeH="0" baseline="0" noProof="0">
                <a:ln>
                  <a:noFill/>
                </a:ln>
                <a:solidFill>
                  <a:prstClr val="white">
                    <a:lumMod val="65000"/>
                  </a:prstClr>
                </a:solidFill>
                <a:effectLst/>
                <a:uLnTx/>
                <a:uFillTx/>
                <a:latin typeface="Segoe UI"/>
                <a:ea typeface="+mn-ea"/>
                <a:cs typeface="+mn-cs"/>
              </a:rPr>
              <a:t>Information About Each User + Environment</a:t>
            </a:r>
          </a:p>
        </p:txBody>
      </p:sp>
      <p:sp>
        <p:nvSpPr>
          <p:cNvPr id="23" name="Arrow: Right 22">
            <a:extLst>
              <a:ext uri="{FF2B5EF4-FFF2-40B4-BE49-F238E27FC236}">
                <a16:creationId xmlns:a16="http://schemas.microsoft.com/office/drawing/2014/main" id="{F6F2191C-9403-4D6D-A8CF-A4FE6583D01D}"/>
              </a:ext>
            </a:extLst>
          </p:cNvPr>
          <p:cNvSpPr/>
          <p:nvPr/>
        </p:nvSpPr>
        <p:spPr bwMode="auto">
          <a:xfrm flipH="1">
            <a:off x="3637650" y="4560386"/>
            <a:ext cx="962257" cy="435714"/>
          </a:xfrm>
          <a:prstGeom prst="rightArrow">
            <a:avLst/>
          </a:prstGeom>
          <a:solidFill>
            <a:srgbClr val="0099FF"/>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7189CBB4-B5F4-41D5-B7EE-47561F774EF8}"/>
              </a:ext>
            </a:extLst>
          </p:cNvPr>
          <p:cNvSpPr txBox="1"/>
          <p:nvPr/>
        </p:nvSpPr>
        <p:spPr>
          <a:xfrm>
            <a:off x="2829550" y="5445878"/>
            <a:ext cx="2037808" cy="900979"/>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ED7D31"/>
                </a:solidFill>
                <a:effectLst/>
                <a:uLnTx/>
                <a:uFillTx/>
                <a:latin typeface="Segoe UI"/>
                <a:ea typeface="+mn-ea"/>
                <a:cs typeface="+mn-cs"/>
              </a:rPr>
              <a:t>Reward Score(s)</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srgbClr val="ED7D31"/>
                </a:solidFill>
                <a:effectLst/>
                <a:uLnTx/>
                <a:uFillTx/>
                <a:latin typeface="Segoe UI"/>
                <a:ea typeface="+mn-ea"/>
                <a:cs typeface="+mn-cs"/>
              </a:rPr>
              <a:t>Generated by customers from desired KPIs</a:t>
            </a:r>
          </a:p>
        </p:txBody>
      </p:sp>
      <p:sp>
        <p:nvSpPr>
          <p:cNvPr id="13" name="Right Brace 12">
            <a:extLst>
              <a:ext uri="{FF2B5EF4-FFF2-40B4-BE49-F238E27FC236}">
                <a16:creationId xmlns:a16="http://schemas.microsoft.com/office/drawing/2014/main" id="{0990D9CA-FE00-46CC-9448-4653F507FC59}"/>
              </a:ext>
            </a:extLst>
          </p:cNvPr>
          <p:cNvSpPr/>
          <p:nvPr/>
        </p:nvSpPr>
        <p:spPr>
          <a:xfrm>
            <a:off x="4225932" y="1720982"/>
            <a:ext cx="373975" cy="2647246"/>
          </a:xfrm>
          <a:prstGeom prst="rightBrace">
            <a:avLst>
              <a:gd name="adj1" fmla="val 50806"/>
              <a:gd name="adj2" fmla="val 50239"/>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pic>
        <p:nvPicPr>
          <p:cNvPr id="47" name="Picture 2" descr="https://microsoft.sharepoint.com/teams/personalizr/Shared%20Documents/_Personalization/UX%20&amp;%20Design/Icon/Blue/PersonalizationAppList.targetsize-256.png">
            <a:extLst>
              <a:ext uri="{FF2B5EF4-FFF2-40B4-BE49-F238E27FC236}">
                <a16:creationId xmlns:a16="http://schemas.microsoft.com/office/drawing/2014/main" id="{E7D7F2F4-BD01-443D-AD9E-8CE389799EAA}"/>
              </a:ext>
            </a:extLst>
          </p:cNvPr>
          <p:cNvPicPr>
            <a:picLocks noChangeAspect="1" noChangeArrowheads="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596278" y="1849089"/>
            <a:ext cx="552582" cy="67534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31EE336B-F76B-47C2-B397-19453D7130E4}"/>
              </a:ext>
            </a:extLst>
          </p:cNvPr>
          <p:cNvSpPr txBox="1"/>
          <p:nvPr/>
        </p:nvSpPr>
        <p:spPr>
          <a:xfrm>
            <a:off x="-149794" y="2465657"/>
            <a:ext cx="1690472" cy="57473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mn-cs"/>
              </a:rPr>
              <a:t>Users interacts with application /site.</a:t>
            </a:r>
          </a:p>
        </p:txBody>
      </p:sp>
      <p:sp>
        <p:nvSpPr>
          <p:cNvPr id="52" name="TextBox 51">
            <a:extLst>
              <a:ext uri="{FF2B5EF4-FFF2-40B4-BE49-F238E27FC236}">
                <a16:creationId xmlns:a16="http://schemas.microsoft.com/office/drawing/2014/main" id="{4C5699C1-C73A-499D-A57F-883F4A9591FA}"/>
              </a:ext>
            </a:extLst>
          </p:cNvPr>
          <p:cNvSpPr txBox="1"/>
          <p:nvPr/>
        </p:nvSpPr>
        <p:spPr>
          <a:xfrm>
            <a:off x="-42874" y="5384394"/>
            <a:ext cx="1517289" cy="71727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lang="en-US" sz="1029">
                <a:solidFill>
                  <a:prstClr val="white"/>
                </a:solidFill>
                <a:latin typeface="Segoe UI"/>
              </a:rPr>
              <a:t>Each u</a:t>
            </a:r>
            <a:r>
              <a:rPr kumimoji="0" lang="en-US" sz="1029" b="0" i="0" u="none" strike="noStrike" kern="1200" cap="none" spc="0" normalizeH="0" baseline="0" noProof="0">
                <a:ln>
                  <a:noFill/>
                </a:ln>
                <a:solidFill>
                  <a:prstClr val="white"/>
                </a:solidFill>
                <a:effectLst/>
                <a:uLnTx/>
                <a:uFillTx/>
                <a:latin typeface="Segoe UI"/>
                <a:ea typeface="+mn-ea"/>
                <a:cs typeface="+mn-cs"/>
              </a:rPr>
              <a:t>ser reacts to the displayed choice.</a:t>
            </a:r>
          </a:p>
        </p:txBody>
      </p:sp>
      <p:sp>
        <p:nvSpPr>
          <p:cNvPr id="59" name="Arrow: Right 58">
            <a:extLst>
              <a:ext uri="{FF2B5EF4-FFF2-40B4-BE49-F238E27FC236}">
                <a16:creationId xmlns:a16="http://schemas.microsoft.com/office/drawing/2014/main" id="{1FDA6B44-79BF-4739-8302-AC72EC85C718}"/>
              </a:ext>
            </a:extLst>
          </p:cNvPr>
          <p:cNvSpPr/>
          <p:nvPr/>
        </p:nvSpPr>
        <p:spPr bwMode="auto">
          <a:xfrm>
            <a:off x="1327867" y="2039213"/>
            <a:ext cx="714077" cy="435714"/>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AAFE5E6E-7B4F-4BC2-A570-3C0180699742}"/>
              </a:ext>
            </a:extLst>
          </p:cNvPr>
          <p:cNvPicPr>
            <a:picLocks noChangeAspect="1"/>
          </p:cNvPicPr>
          <p:nvPr/>
        </p:nvPicPr>
        <p:blipFill>
          <a:blip r:embed="rId5"/>
          <a:stretch>
            <a:fillRect/>
          </a:stretch>
        </p:blipFill>
        <p:spPr>
          <a:xfrm>
            <a:off x="3441851" y="3455628"/>
            <a:ext cx="771855" cy="800783"/>
          </a:xfrm>
          <a:prstGeom prst="rect">
            <a:avLst/>
          </a:prstGeom>
          <a:effectLst>
            <a:outerShdw blurRad="50800" dist="38100" dir="2700000" algn="tl" rotWithShape="0">
              <a:srgbClr val="0070C0">
                <a:alpha val="40000"/>
              </a:srgbClr>
            </a:outerShdw>
          </a:effectLst>
        </p:spPr>
      </p:pic>
      <p:pic>
        <p:nvPicPr>
          <p:cNvPr id="16" name="Picture 15">
            <a:extLst>
              <a:ext uri="{FF2B5EF4-FFF2-40B4-BE49-F238E27FC236}">
                <a16:creationId xmlns:a16="http://schemas.microsoft.com/office/drawing/2014/main" id="{16A7AF9B-BE36-4DAE-9D55-F97B45568336}"/>
              </a:ext>
            </a:extLst>
          </p:cNvPr>
          <p:cNvPicPr>
            <a:picLocks noChangeAspect="1"/>
          </p:cNvPicPr>
          <p:nvPr/>
        </p:nvPicPr>
        <p:blipFill>
          <a:blip r:embed="rId6"/>
          <a:stretch>
            <a:fillRect/>
          </a:stretch>
        </p:blipFill>
        <p:spPr>
          <a:xfrm>
            <a:off x="2579603" y="3456418"/>
            <a:ext cx="760155" cy="800784"/>
          </a:xfrm>
          <a:prstGeom prst="rect">
            <a:avLst/>
          </a:prstGeom>
          <a:effectLst>
            <a:outerShdw blurRad="50800" dist="38100" dir="2700000" algn="tl" rotWithShape="0">
              <a:srgbClr val="0070C0">
                <a:alpha val="40000"/>
              </a:srgbClr>
            </a:outerShdw>
          </a:effectLst>
        </p:spPr>
      </p:pic>
      <p:pic>
        <p:nvPicPr>
          <p:cNvPr id="35" name="Picture 34">
            <a:extLst>
              <a:ext uri="{FF2B5EF4-FFF2-40B4-BE49-F238E27FC236}">
                <a16:creationId xmlns:a16="http://schemas.microsoft.com/office/drawing/2014/main" id="{B7230CA7-4089-4026-A666-495B12D5565D}"/>
              </a:ext>
            </a:extLst>
          </p:cNvPr>
          <p:cNvPicPr>
            <a:picLocks noChangeAspect="1"/>
          </p:cNvPicPr>
          <p:nvPr/>
        </p:nvPicPr>
        <p:blipFill>
          <a:blip r:embed="rId7"/>
          <a:stretch>
            <a:fillRect/>
          </a:stretch>
        </p:blipFill>
        <p:spPr>
          <a:xfrm>
            <a:off x="1678207" y="3456418"/>
            <a:ext cx="799433" cy="800784"/>
          </a:xfrm>
          <a:prstGeom prst="rect">
            <a:avLst/>
          </a:prstGeom>
          <a:effectLst>
            <a:outerShdw blurRad="50800" dist="38100" dir="2700000" algn="tl" rotWithShape="0">
              <a:srgbClr val="0070C0">
                <a:alpha val="40000"/>
              </a:srgbClr>
            </a:outerShdw>
          </a:effectLst>
        </p:spPr>
      </p:pic>
      <p:sp>
        <p:nvSpPr>
          <p:cNvPr id="72" name="Arrow: U-Turn 71">
            <a:extLst>
              <a:ext uri="{FF2B5EF4-FFF2-40B4-BE49-F238E27FC236}">
                <a16:creationId xmlns:a16="http://schemas.microsoft.com/office/drawing/2014/main" id="{B64B995F-46D7-47B8-AE98-C3BF23544D50}"/>
              </a:ext>
            </a:extLst>
          </p:cNvPr>
          <p:cNvSpPr/>
          <p:nvPr/>
        </p:nvSpPr>
        <p:spPr>
          <a:xfrm rot="16200000" flipH="1">
            <a:off x="1306989" y="4918651"/>
            <a:ext cx="1421692" cy="954313"/>
          </a:xfrm>
          <a:prstGeom prst="uturn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73" name="Picture 72">
            <a:extLst>
              <a:ext uri="{FF2B5EF4-FFF2-40B4-BE49-F238E27FC236}">
                <a16:creationId xmlns:a16="http://schemas.microsoft.com/office/drawing/2014/main" id="{4D3F4B1B-AAE2-43AD-AE88-BF6CEE6FC3EB}"/>
              </a:ext>
            </a:extLst>
          </p:cNvPr>
          <p:cNvPicPr>
            <a:picLocks noChangeAspect="1"/>
          </p:cNvPicPr>
          <p:nvPr/>
        </p:nvPicPr>
        <p:blipFill>
          <a:blip r:embed="rId6"/>
          <a:stretch>
            <a:fillRect/>
          </a:stretch>
        </p:blipFill>
        <p:spPr>
          <a:xfrm>
            <a:off x="2590860" y="4469880"/>
            <a:ext cx="760155" cy="800784"/>
          </a:xfrm>
          <a:prstGeom prst="rect">
            <a:avLst/>
          </a:prstGeom>
          <a:effectLst>
            <a:outerShdw blurRad="50800" dist="38100" dir="2700000" algn="tl" rotWithShape="0">
              <a:srgbClr val="0070C0">
                <a:alpha val="40000"/>
              </a:srgbClr>
            </a:outerShdw>
          </a:effectLst>
        </p:spPr>
      </p:pic>
      <p:pic>
        <p:nvPicPr>
          <p:cNvPr id="37" name="Graphic 36" descr="Signal">
            <a:extLst>
              <a:ext uri="{FF2B5EF4-FFF2-40B4-BE49-F238E27FC236}">
                <a16:creationId xmlns:a16="http://schemas.microsoft.com/office/drawing/2014/main" id="{484C1AB8-DAA1-4E06-AC1A-DF372BBB59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5735" y="5408040"/>
            <a:ext cx="914400" cy="914400"/>
          </a:xfrm>
          <a:prstGeom prst="rect">
            <a:avLst/>
          </a:prstGeom>
        </p:spPr>
      </p:pic>
      <p:sp>
        <p:nvSpPr>
          <p:cNvPr id="45" name="Rectangle 44">
            <a:extLst>
              <a:ext uri="{FF2B5EF4-FFF2-40B4-BE49-F238E27FC236}">
                <a16:creationId xmlns:a16="http://schemas.microsoft.com/office/drawing/2014/main" id="{B00B7FDB-6AB5-4556-A591-89B5B8661DEC}"/>
              </a:ext>
            </a:extLst>
          </p:cNvPr>
          <p:cNvSpPr/>
          <p:nvPr/>
        </p:nvSpPr>
        <p:spPr>
          <a:xfrm>
            <a:off x="1678207" y="3429001"/>
            <a:ext cx="2595513" cy="890598"/>
          </a:xfrm>
          <a:prstGeom prst="rect">
            <a:avLst/>
          </a:prstGeom>
          <a:solidFill>
            <a:srgbClr val="0D0D0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8E93CE71-2034-499B-9E39-A7A36E87C1CD}"/>
              </a:ext>
            </a:extLst>
          </p:cNvPr>
          <p:cNvSpPr/>
          <p:nvPr/>
        </p:nvSpPr>
        <p:spPr>
          <a:xfrm>
            <a:off x="326003" y="985962"/>
            <a:ext cx="5477050" cy="416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Simple Developer Experience</a:t>
            </a:r>
          </a:p>
        </p:txBody>
      </p:sp>
      <p:sp>
        <p:nvSpPr>
          <p:cNvPr id="54" name="Rectangle 53">
            <a:extLst>
              <a:ext uri="{FF2B5EF4-FFF2-40B4-BE49-F238E27FC236}">
                <a16:creationId xmlns:a16="http://schemas.microsoft.com/office/drawing/2014/main" id="{32C63D9B-AB51-4279-AA18-3F74C47A0BB9}"/>
              </a:ext>
            </a:extLst>
          </p:cNvPr>
          <p:cNvSpPr/>
          <p:nvPr/>
        </p:nvSpPr>
        <p:spPr>
          <a:xfrm>
            <a:off x="6016363" y="992362"/>
            <a:ext cx="6062870" cy="416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Powerful Data Science</a:t>
            </a:r>
          </a:p>
        </p:txBody>
      </p:sp>
      <p:sp>
        <p:nvSpPr>
          <p:cNvPr id="6" name="Rectangle 5">
            <a:extLst>
              <a:ext uri="{FF2B5EF4-FFF2-40B4-BE49-F238E27FC236}">
                <a16:creationId xmlns:a16="http://schemas.microsoft.com/office/drawing/2014/main" id="{54BB8A00-1E08-469D-9FD9-9166967CAFE2}"/>
              </a:ext>
            </a:extLst>
          </p:cNvPr>
          <p:cNvSpPr/>
          <p:nvPr/>
        </p:nvSpPr>
        <p:spPr>
          <a:xfrm>
            <a:off x="4685299" y="1613824"/>
            <a:ext cx="1331450" cy="4347805"/>
          </a:xfrm>
          <a:prstGeom prst="rect">
            <a:avLst/>
          </a:prstGeom>
          <a:ln w="381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Cognitive Services Personalizer</a:t>
            </a:r>
          </a:p>
        </p:txBody>
      </p:sp>
      <p:sp>
        <p:nvSpPr>
          <p:cNvPr id="60" name="Rectangle 59">
            <a:extLst>
              <a:ext uri="{FF2B5EF4-FFF2-40B4-BE49-F238E27FC236}">
                <a16:creationId xmlns:a16="http://schemas.microsoft.com/office/drawing/2014/main" id="{10C4AC9C-16EA-4BEC-97DB-99754BC55689}"/>
              </a:ext>
            </a:extLst>
          </p:cNvPr>
          <p:cNvSpPr/>
          <p:nvPr/>
        </p:nvSpPr>
        <p:spPr>
          <a:xfrm>
            <a:off x="6020874" y="1613824"/>
            <a:ext cx="1331450" cy="4347805"/>
          </a:xfrm>
          <a:prstGeom prst="rect">
            <a:avLst/>
          </a:prstGeom>
          <a:ln w="381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Azure</a:t>
            </a:r>
          </a:p>
          <a:p>
            <a:pPr algn="ctr"/>
            <a:r>
              <a:rPr lang="en-US"/>
              <a:t>Machine</a:t>
            </a:r>
          </a:p>
          <a:p>
            <a:pPr algn="ctr"/>
            <a:r>
              <a:rPr lang="en-US"/>
              <a:t>Learning</a:t>
            </a:r>
          </a:p>
        </p:txBody>
      </p:sp>
      <p:sp>
        <p:nvSpPr>
          <p:cNvPr id="61" name="Rectangle 60">
            <a:extLst>
              <a:ext uri="{FF2B5EF4-FFF2-40B4-BE49-F238E27FC236}">
                <a16:creationId xmlns:a16="http://schemas.microsoft.com/office/drawing/2014/main" id="{43700AFB-939E-45C9-B165-841E29F2E5F4}"/>
              </a:ext>
            </a:extLst>
          </p:cNvPr>
          <p:cNvSpPr/>
          <p:nvPr/>
        </p:nvSpPr>
        <p:spPr>
          <a:xfrm>
            <a:off x="4685300" y="5971406"/>
            <a:ext cx="1331064" cy="616238"/>
          </a:xfrm>
          <a:prstGeom prst="rect">
            <a:avLst/>
          </a:prstGeom>
          <a:ln w="381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Azure</a:t>
            </a:r>
          </a:p>
        </p:txBody>
      </p:sp>
      <p:grpSp>
        <p:nvGrpSpPr>
          <p:cNvPr id="2" name="Group 1">
            <a:extLst>
              <a:ext uri="{FF2B5EF4-FFF2-40B4-BE49-F238E27FC236}">
                <a16:creationId xmlns:a16="http://schemas.microsoft.com/office/drawing/2014/main" id="{E793DAE9-31A9-4B57-B236-F3DCE88C8942}"/>
              </a:ext>
            </a:extLst>
          </p:cNvPr>
          <p:cNvGrpSpPr/>
          <p:nvPr/>
        </p:nvGrpSpPr>
        <p:grpSpPr>
          <a:xfrm>
            <a:off x="9739133" y="5252033"/>
            <a:ext cx="1690472" cy="1208445"/>
            <a:chOff x="9739133" y="5252033"/>
            <a:chExt cx="1690472" cy="1208445"/>
          </a:xfrm>
        </p:grpSpPr>
        <p:pic>
          <p:nvPicPr>
            <p:cNvPr id="62" name="Picture 2" descr="https://microsoft.sharepoint.com/teams/personalizr/Shared%20Documents/_Personalization/UX%20&amp;%20Design/Icon/Blue/PersonalizationAppList.targetsize-256.png">
              <a:extLst>
                <a:ext uri="{FF2B5EF4-FFF2-40B4-BE49-F238E27FC236}">
                  <a16:creationId xmlns:a16="http://schemas.microsoft.com/office/drawing/2014/main" id="{4B36D89C-4330-4907-9DF6-42FAA265677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5260" t="20687" r="25241" b="18819"/>
            <a:stretch/>
          </p:blipFill>
          <p:spPr bwMode="auto">
            <a:xfrm>
              <a:off x="10297497" y="5252033"/>
              <a:ext cx="552582" cy="67534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D4571468-A343-46EA-9A9F-D36755F9F3A6}"/>
                </a:ext>
              </a:extLst>
            </p:cNvPr>
            <p:cNvSpPr txBox="1"/>
            <p:nvPr/>
          </p:nvSpPr>
          <p:spPr>
            <a:xfrm>
              <a:off x="9739133" y="5885743"/>
              <a:ext cx="1690472" cy="57473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mn-cs"/>
                </a:rPr>
                <a:t>Data Scientist analyzes interaction data</a:t>
              </a:r>
            </a:p>
          </p:txBody>
        </p:sp>
      </p:grpSp>
      <p:sp>
        <p:nvSpPr>
          <p:cNvPr id="8" name="Arrow: Left-Right 7">
            <a:extLst>
              <a:ext uri="{FF2B5EF4-FFF2-40B4-BE49-F238E27FC236}">
                <a16:creationId xmlns:a16="http://schemas.microsoft.com/office/drawing/2014/main" id="{4E061A25-D176-4501-8FF0-2624520B341B}"/>
              </a:ext>
            </a:extLst>
          </p:cNvPr>
          <p:cNvSpPr/>
          <p:nvPr/>
        </p:nvSpPr>
        <p:spPr>
          <a:xfrm>
            <a:off x="5207013" y="2621419"/>
            <a:ext cx="1610476" cy="930142"/>
          </a:xfrm>
          <a:prstGeom prst="leftRightArrow">
            <a:avLst>
              <a:gd name="adj1" fmla="val 65555"/>
              <a:gd name="adj2" fmla="val 28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Arrow: Right 37">
            <a:extLst>
              <a:ext uri="{FF2B5EF4-FFF2-40B4-BE49-F238E27FC236}">
                <a16:creationId xmlns:a16="http://schemas.microsoft.com/office/drawing/2014/main" id="{A901180F-0D44-4F4B-8CC1-BDEE06B9280D}"/>
              </a:ext>
            </a:extLst>
          </p:cNvPr>
          <p:cNvSpPr/>
          <p:nvPr/>
        </p:nvSpPr>
        <p:spPr bwMode="auto">
          <a:xfrm>
            <a:off x="7441410" y="5496705"/>
            <a:ext cx="765646" cy="435714"/>
          </a:xfrm>
          <a:prstGeom prst="rightArrow">
            <a:avLst/>
          </a:prstGeom>
          <a:solidFill>
            <a:srgbClr val="00B05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pic>
        <p:nvPicPr>
          <p:cNvPr id="98" name="Picture 12">
            <a:extLst>
              <a:ext uri="{FF2B5EF4-FFF2-40B4-BE49-F238E27FC236}">
                <a16:creationId xmlns:a16="http://schemas.microsoft.com/office/drawing/2014/main" id="{DAC0CBD1-D65D-4B03-8572-B0BED21C1BA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91186" y="3487036"/>
            <a:ext cx="965545" cy="965545"/>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99" name="Graphic 98">
            <a:extLst>
              <a:ext uri="{FF2B5EF4-FFF2-40B4-BE49-F238E27FC236}">
                <a16:creationId xmlns:a16="http://schemas.microsoft.com/office/drawing/2014/main" id="{3E4AA097-F6A2-4FF7-A992-4A46CC275B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40276" y="1688312"/>
            <a:ext cx="867366" cy="867366"/>
          </a:xfrm>
          <a:prstGeom prst="rect">
            <a:avLst/>
          </a:prstGeom>
          <a:effectLst>
            <a:outerShdw blurRad="190500" dist="38100" dir="2700000" algn="ctr" rotWithShape="0">
              <a:prstClr val="black">
                <a:alpha val="25000"/>
              </a:prstClr>
            </a:outerShdw>
          </a:effectLst>
        </p:spPr>
      </p:pic>
      <p:grpSp>
        <p:nvGrpSpPr>
          <p:cNvPr id="100" name="Group 99">
            <a:extLst>
              <a:ext uri="{FF2B5EF4-FFF2-40B4-BE49-F238E27FC236}">
                <a16:creationId xmlns:a16="http://schemas.microsoft.com/office/drawing/2014/main" id="{1A4C3A38-6B3B-4847-8B41-3132BB14C5E9}"/>
              </a:ext>
            </a:extLst>
          </p:cNvPr>
          <p:cNvGrpSpPr/>
          <p:nvPr/>
        </p:nvGrpSpPr>
        <p:grpSpPr>
          <a:xfrm>
            <a:off x="8836359" y="5361295"/>
            <a:ext cx="822377" cy="822377"/>
            <a:chOff x="9897614" y="3471418"/>
            <a:chExt cx="1414462" cy="1414463"/>
          </a:xfrm>
        </p:grpSpPr>
        <p:sp>
          <p:nvSpPr>
            <p:cNvPr id="101" name="Donut 67">
              <a:extLst>
                <a:ext uri="{FF2B5EF4-FFF2-40B4-BE49-F238E27FC236}">
                  <a16:creationId xmlns:a16="http://schemas.microsoft.com/office/drawing/2014/main" id="{F9739058-21B9-4043-9868-A144FFCB4C04}"/>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102" name="Donut 67">
              <a:extLst>
                <a:ext uri="{FF2B5EF4-FFF2-40B4-BE49-F238E27FC236}">
                  <a16:creationId xmlns:a16="http://schemas.microsoft.com/office/drawing/2014/main" id="{81F81561-25E2-412A-86E5-988E06821494}"/>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03" name="Freeform 69">
              <a:extLst>
                <a:ext uri="{FF2B5EF4-FFF2-40B4-BE49-F238E27FC236}">
                  <a16:creationId xmlns:a16="http://schemas.microsoft.com/office/drawing/2014/main" id="{BAE2557D-31D0-4B3A-B712-E54A685D44D2}"/>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04" name="Freeform: Shape 103">
              <a:extLst>
                <a:ext uri="{FF2B5EF4-FFF2-40B4-BE49-F238E27FC236}">
                  <a16:creationId xmlns:a16="http://schemas.microsoft.com/office/drawing/2014/main" id="{232FDE8C-3D4C-49B6-AD41-2EDFF92D8C79}"/>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0BE23A8-42BC-453D-B02F-1291B51DA731}"/>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62DC26FD-769A-420A-A6FB-AB0680D4E8D4}"/>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92F5B93B-63A9-4916-A056-F44877B1688E}"/>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EE0ECD4-C3C9-4510-A7B1-B3CFC4317AF6}"/>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8555DA6E-AE94-45C1-A71C-01B7A069438E}"/>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F900A207-81CB-436F-85AD-47EEA3FF86BE}"/>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1" name="Arrow: Right 110">
            <a:extLst>
              <a:ext uri="{FF2B5EF4-FFF2-40B4-BE49-F238E27FC236}">
                <a16:creationId xmlns:a16="http://schemas.microsoft.com/office/drawing/2014/main" id="{B4352C4A-CA1D-46E7-AEEE-2421C1F5EF99}"/>
              </a:ext>
            </a:extLst>
          </p:cNvPr>
          <p:cNvSpPr/>
          <p:nvPr/>
        </p:nvSpPr>
        <p:spPr bwMode="auto">
          <a:xfrm rot="16200000">
            <a:off x="8908267" y="4680525"/>
            <a:ext cx="714077" cy="435714"/>
          </a:xfrm>
          <a:prstGeom prst="rightArrow">
            <a:avLst/>
          </a:prstGeom>
          <a:solidFill>
            <a:srgbClr val="00B05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12" name="Arrow: Right 111">
            <a:extLst>
              <a:ext uri="{FF2B5EF4-FFF2-40B4-BE49-F238E27FC236}">
                <a16:creationId xmlns:a16="http://schemas.microsoft.com/office/drawing/2014/main" id="{24AF7ACC-E70C-4147-A558-368D062AB0DA}"/>
              </a:ext>
            </a:extLst>
          </p:cNvPr>
          <p:cNvSpPr/>
          <p:nvPr/>
        </p:nvSpPr>
        <p:spPr bwMode="auto">
          <a:xfrm rot="16200000">
            <a:off x="8974731" y="2851612"/>
            <a:ext cx="607553" cy="435714"/>
          </a:xfrm>
          <a:prstGeom prst="rightArrow">
            <a:avLst/>
          </a:prstGeom>
          <a:solidFill>
            <a:srgbClr val="00B05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13" name="Arrow: Right 112">
            <a:extLst>
              <a:ext uri="{FF2B5EF4-FFF2-40B4-BE49-F238E27FC236}">
                <a16:creationId xmlns:a16="http://schemas.microsoft.com/office/drawing/2014/main" id="{E0E58BC4-F7B4-44A0-82B4-53E38185C109}"/>
              </a:ext>
            </a:extLst>
          </p:cNvPr>
          <p:cNvSpPr/>
          <p:nvPr/>
        </p:nvSpPr>
        <p:spPr bwMode="auto">
          <a:xfrm rot="10800000">
            <a:off x="7420463" y="1991437"/>
            <a:ext cx="714077" cy="435714"/>
          </a:xfrm>
          <a:prstGeom prst="rightArrow">
            <a:avLst/>
          </a:prstGeom>
          <a:solidFill>
            <a:srgbClr val="00B050"/>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4C6063C2-EF4E-4D53-89D8-A356A2BD0987}"/>
              </a:ext>
            </a:extLst>
          </p:cNvPr>
          <p:cNvGrpSpPr/>
          <p:nvPr/>
        </p:nvGrpSpPr>
        <p:grpSpPr>
          <a:xfrm>
            <a:off x="9761383" y="3490241"/>
            <a:ext cx="1690472" cy="1336471"/>
            <a:chOff x="9761383" y="3490241"/>
            <a:chExt cx="1690472" cy="1336471"/>
          </a:xfrm>
        </p:grpSpPr>
        <p:pic>
          <p:nvPicPr>
            <p:cNvPr id="114" name="Picture 2" descr="https://microsoft.sharepoint.com/teams/personalizr/Shared%20Documents/_Personalization/UX%20&amp;%20Design/Icon/Blue/PersonalizationAppList.targetsize-256.png">
              <a:extLst>
                <a:ext uri="{FF2B5EF4-FFF2-40B4-BE49-F238E27FC236}">
                  <a16:creationId xmlns:a16="http://schemas.microsoft.com/office/drawing/2014/main" id="{ED694139-60EC-4233-85FF-F29986876FF4}"/>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5260" t="20687" r="25241" b="18819"/>
            <a:stretch/>
          </p:blipFill>
          <p:spPr bwMode="auto">
            <a:xfrm>
              <a:off x="10319747" y="3490241"/>
              <a:ext cx="552582" cy="675344"/>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71095298-2F5A-4CA7-9564-51C90366FA83}"/>
                </a:ext>
              </a:extLst>
            </p:cNvPr>
            <p:cNvSpPr txBox="1"/>
            <p:nvPr/>
          </p:nvSpPr>
          <p:spPr>
            <a:xfrm>
              <a:off x="9761383" y="4109437"/>
              <a:ext cx="1690472" cy="71727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mn-cs"/>
                </a:rPr>
                <a:t>Data Scientist runs experiments to optimize model</a:t>
              </a:r>
            </a:p>
          </p:txBody>
        </p:sp>
      </p:grpSp>
      <p:grpSp>
        <p:nvGrpSpPr>
          <p:cNvPr id="12" name="Group 11">
            <a:extLst>
              <a:ext uri="{FF2B5EF4-FFF2-40B4-BE49-F238E27FC236}">
                <a16:creationId xmlns:a16="http://schemas.microsoft.com/office/drawing/2014/main" id="{A08CE45B-26A5-4EAC-8072-AFDF01F50C1D}"/>
              </a:ext>
            </a:extLst>
          </p:cNvPr>
          <p:cNvGrpSpPr/>
          <p:nvPr/>
        </p:nvGrpSpPr>
        <p:grpSpPr>
          <a:xfrm>
            <a:off x="9739133" y="1646919"/>
            <a:ext cx="1690472" cy="1065907"/>
            <a:chOff x="9739133" y="1646919"/>
            <a:chExt cx="1690472" cy="1065907"/>
          </a:xfrm>
        </p:grpSpPr>
        <p:pic>
          <p:nvPicPr>
            <p:cNvPr id="116" name="Picture 2" descr="https://microsoft.sharepoint.com/teams/personalizr/Shared%20Documents/_Personalization/UX%20&amp;%20Design/Icon/Blue/PersonalizationAppList.targetsize-256.png">
              <a:extLst>
                <a:ext uri="{FF2B5EF4-FFF2-40B4-BE49-F238E27FC236}">
                  <a16:creationId xmlns:a16="http://schemas.microsoft.com/office/drawing/2014/main" id="{7F54469D-CF34-452A-96F4-8C4827A4327A}"/>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5260" t="20687" r="25241" b="18819"/>
            <a:stretch/>
          </p:blipFill>
          <p:spPr bwMode="auto">
            <a:xfrm>
              <a:off x="10297497" y="1646919"/>
              <a:ext cx="552582" cy="675344"/>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2BFA493B-D8D8-4801-A44D-A7DB8B25605F}"/>
                </a:ext>
              </a:extLst>
            </p:cNvPr>
            <p:cNvSpPr txBox="1"/>
            <p:nvPr/>
          </p:nvSpPr>
          <p:spPr>
            <a:xfrm>
              <a:off x="9739133" y="2280629"/>
              <a:ext cx="1690472" cy="432197"/>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mn-cs"/>
                </a:rPr>
                <a:t>Dep</a:t>
              </a:r>
              <a:r>
                <a:rPr lang="en-US" sz="1029" err="1">
                  <a:solidFill>
                    <a:prstClr val="white"/>
                  </a:solidFill>
                  <a:latin typeface="Segoe UI"/>
                </a:rPr>
                <a:t>loy</a:t>
              </a:r>
              <a:r>
                <a:rPr lang="en-US" sz="1029">
                  <a:solidFill>
                    <a:prstClr val="white"/>
                  </a:solidFill>
                  <a:latin typeface="Segoe UI"/>
                </a:rPr>
                <a:t> to Personalizer</a:t>
              </a:r>
              <a:endParaRPr kumimoji="0" lang="en-US" sz="1029" b="0" i="0" u="none" strike="noStrike" kern="1200" cap="none" spc="0" normalizeH="0" baseline="0" noProof="0">
                <a:ln>
                  <a:noFill/>
                </a:ln>
                <a:solidFill>
                  <a:prstClr val="white"/>
                </a:solidFill>
                <a:effectLst/>
                <a:uLnTx/>
                <a:uFillTx/>
                <a:latin typeface="Segoe UI"/>
                <a:ea typeface="+mn-ea"/>
                <a:cs typeface="+mn-cs"/>
              </a:endParaRPr>
            </a:p>
          </p:txBody>
        </p:sp>
      </p:grpSp>
      <p:pic>
        <p:nvPicPr>
          <p:cNvPr id="64" name="Picture 2" descr="https://microsoft.sharepoint.com/teams/personalizr/Shared%20Documents/_Personalization/UX%20&amp;%20Design/Icon/Blue/PersonalizationAppList.targetsize-256.png">
            <a:extLst>
              <a:ext uri="{FF2B5EF4-FFF2-40B4-BE49-F238E27FC236}">
                <a16:creationId xmlns:a16="http://schemas.microsoft.com/office/drawing/2014/main" id="{A94B3B64-04FC-4E8A-B56E-1F1FF89F1EA8}"/>
              </a:ext>
            </a:extLst>
          </p:cNvPr>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175973" y="1695877"/>
            <a:ext cx="407475" cy="498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s://microsoft.sharepoint.com/teams/personalizr/Shared%20Documents/_Personalization/UX%20&amp;%20Design/Icon/Blue/PersonalizationAppList.targetsize-256.png">
            <a:extLst>
              <a:ext uri="{FF2B5EF4-FFF2-40B4-BE49-F238E27FC236}">
                <a16:creationId xmlns:a16="http://schemas.microsoft.com/office/drawing/2014/main" id="{24825310-AA11-4874-94A8-ED998364C860}"/>
              </a:ext>
            </a:extLst>
          </p:cNvPr>
          <p:cNvPicPr>
            <a:picLocks noChangeAspect="1" noChangeArrowheads="1"/>
          </p:cNvPicPr>
          <p:nvPr/>
        </p:nvPicPr>
        <p:blipFill rotWithShape="1">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176661" y="2211370"/>
            <a:ext cx="256155" cy="31306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s://microsoft.sharepoint.com/teams/personalizr/Shared%20Documents/_Personalization/UX%20&amp;%20Design/Icon/Blue/PersonalizationAppList.targetsize-256.png">
            <a:extLst>
              <a:ext uri="{FF2B5EF4-FFF2-40B4-BE49-F238E27FC236}">
                <a16:creationId xmlns:a16="http://schemas.microsoft.com/office/drawing/2014/main" id="{EB7490F0-2171-4CA9-93B2-9A50FEE506C8}"/>
              </a:ext>
            </a:extLst>
          </p:cNvPr>
          <p:cNvPicPr>
            <a:picLocks noChangeAspect="1" noChangeArrowheads="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450053" y="4778029"/>
            <a:ext cx="552582" cy="67534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descr="A close up of a logo&#10;&#10;Description generated with very high confidence">
            <a:extLst>
              <a:ext uri="{FF2B5EF4-FFF2-40B4-BE49-F238E27FC236}">
                <a16:creationId xmlns:a16="http://schemas.microsoft.com/office/drawing/2014/main" id="{E19B67EB-B4A6-4D92-B17C-0A7CB048BEE1}"/>
              </a:ext>
            </a:extLst>
          </p:cNvPr>
          <p:cNvPicPr>
            <a:picLocks noChangeAspect="1"/>
          </p:cNvPicPr>
          <p:nvPr/>
        </p:nvPicPr>
        <p:blipFill rotWithShape="1">
          <a:blip r:embed="rId14">
            <a:biLevel thresh="25000"/>
            <a:extLst>
              <a:ext uri="{BEBA8EAE-BF5A-486C-A8C5-ECC9F3942E4B}">
                <a14:imgProps xmlns:a14="http://schemas.microsoft.com/office/drawing/2010/main">
                  <a14:imgLayer r:embed="rId15">
                    <a14:imgEffect>
                      <a14:artisticLineDrawing/>
                    </a14:imgEffect>
                    <a14:imgEffect>
                      <a14:brightnessContrast contrast="-40000"/>
                    </a14:imgEffect>
                  </a14:imgLayer>
                </a14:imgProps>
              </a:ext>
            </a:extLst>
          </a:blip>
          <a:srcRect t="18023" b="17048"/>
          <a:stretch/>
        </p:blipFill>
        <p:spPr>
          <a:xfrm>
            <a:off x="5046225" y="2887952"/>
            <a:ext cx="667432" cy="445766"/>
          </a:xfrm>
          <a:prstGeom prst="rect">
            <a:avLst/>
          </a:prstGeom>
          <a:ln>
            <a:noFill/>
          </a:ln>
        </p:spPr>
      </p:pic>
      <p:sp>
        <p:nvSpPr>
          <p:cNvPr id="75" name="Arrow: Left-Right 74">
            <a:extLst>
              <a:ext uri="{FF2B5EF4-FFF2-40B4-BE49-F238E27FC236}">
                <a16:creationId xmlns:a16="http://schemas.microsoft.com/office/drawing/2014/main" id="{1645B5A1-D696-468F-B3C9-C8B30DDFAA46}"/>
              </a:ext>
            </a:extLst>
          </p:cNvPr>
          <p:cNvSpPr/>
          <p:nvPr/>
        </p:nvSpPr>
        <p:spPr>
          <a:xfrm>
            <a:off x="5216116" y="4512455"/>
            <a:ext cx="1610476" cy="930142"/>
          </a:xfrm>
          <a:prstGeom prst="leftRightArrow">
            <a:avLst>
              <a:gd name="adj1" fmla="val 65555"/>
              <a:gd name="adj2" fmla="val 28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9" name="Graphic 8" descr="Database">
            <a:extLst>
              <a:ext uri="{FF2B5EF4-FFF2-40B4-BE49-F238E27FC236}">
                <a16:creationId xmlns:a16="http://schemas.microsoft.com/office/drawing/2014/main" id="{1C0A986A-D456-444E-97EF-E2BC240C40E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93753" y="4647718"/>
            <a:ext cx="683197" cy="683197"/>
          </a:xfrm>
          <a:prstGeom prst="rect">
            <a:avLst/>
          </a:prstGeom>
        </p:spPr>
      </p:pic>
      <p:sp>
        <p:nvSpPr>
          <p:cNvPr id="65" name="Rectangle 64">
            <a:extLst>
              <a:ext uri="{FF2B5EF4-FFF2-40B4-BE49-F238E27FC236}">
                <a16:creationId xmlns:a16="http://schemas.microsoft.com/office/drawing/2014/main" id="{85785470-61B3-441D-BF72-4A8C9B830E4B}"/>
              </a:ext>
            </a:extLst>
          </p:cNvPr>
          <p:cNvSpPr/>
          <p:nvPr/>
        </p:nvSpPr>
        <p:spPr>
          <a:xfrm>
            <a:off x="4682522" y="5968867"/>
            <a:ext cx="2669801" cy="616238"/>
          </a:xfrm>
          <a:prstGeom prst="rect">
            <a:avLst/>
          </a:prstGeom>
          <a:ln w="381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Azure AI Platform</a:t>
            </a:r>
          </a:p>
        </p:txBody>
      </p:sp>
      <p:sp>
        <p:nvSpPr>
          <p:cNvPr id="14" name="Rectangle 13">
            <a:extLst>
              <a:ext uri="{FF2B5EF4-FFF2-40B4-BE49-F238E27FC236}">
                <a16:creationId xmlns:a16="http://schemas.microsoft.com/office/drawing/2014/main" id="{4200523D-FCDB-4301-B309-2307998230BD}"/>
              </a:ext>
            </a:extLst>
          </p:cNvPr>
          <p:cNvSpPr/>
          <p:nvPr/>
        </p:nvSpPr>
        <p:spPr>
          <a:xfrm>
            <a:off x="6016363" y="933959"/>
            <a:ext cx="6062870" cy="55248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extLst>
              <a:ext uri="{FF2B5EF4-FFF2-40B4-BE49-F238E27FC236}">
                <a16:creationId xmlns:a16="http://schemas.microsoft.com/office/drawing/2014/main" id="{E085904D-6C8D-465E-807F-8BB545BC333C}"/>
              </a:ext>
            </a:extLst>
          </p:cNvPr>
          <p:cNvSpPr/>
          <p:nvPr/>
        </p:nvSpPr>
        <p:spPr bwMode="auto">
          <a:xfrm>
            <a:off x="1327868" y="2039214"/>
            <a:ext cx="714077" cy="435714"/>
          </a:xfrm>
          <a:prstGeom prst="rightArrow">
            <a:avLst/>
          </a:prstGeom>
          <a:solidFill>
            <a:srgbClr val="0099FF"/>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69" name="Arrow: U-Turn 68">
            <a:extLst>
              <a:ext uri="{FF2B5EF4-FFF2-40B4-BE49-F238E27FC236}">
                <a16:creationId xmlns:a16="http://schemas.microsoft.com/office/drawing/2014/main" id="{7330746B-F206-4066-A8F8-9B0C9213BB2C}"/>
              </a:ext>
            </a:extLst>
          </p:cNvPr>
          <p:cNvSpPr/>
          <p:nvPr/>
        </p:nvSpPr>
        <p:spPr>
          <a:xfrm rot="16200000" flipH="1">
            <a:off x="1306990" y="4918652"/>
            <a:ext cx="1421692" cy="954313"/>
          </a:xfrm>
          <a:prstGeom prst="uturnArrow">
            <a:avLst/>
          </a:prstGeom>
          <a:solidFill>
            <a:srgbClr val="0099FF"/>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34956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par>
                                <p:cTn id="39" presetID="10"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0" nodeType="clickEffect">
                                  <p:stCondLst>
                                    <p:cond delay="0"/>
                                  </p:stCondLst>
                                  <p:childTnLst>
                                    <p:animEffect transition="out" filter="fad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500"/>
                                        <p:tgtEl>
                                          <p:spTgt spid="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500"/>
                                        <p:tgtEl>
                                          <p:spTgt spid="60"/>
                                        </p:tgtEl>
                                      </p:cBhvr>
                                    </p:animEffect>
                                  </p:childTnLst>
                                </p:cTn>
                              </p:par>
                            </p:childTnLst>
                          </p:cTn>
                        </p:par>
                        <p:par>
                          <p:cTn id="83" fill="hold">
                            <p:stCondLst>
                              <p:cond delay="500"/>
                            </p:stCondLst>
                            <p:childTnLst>
                              <p:par>
                                <p:cTn id="84" presetID="42" presetClass="path" presetSubtype="0" accel="50000" decel="50000" fill="hold" nodeType="afterEffect">
                                  <p:stCondLst>
                                    <p:cond delay="0"/>
                                  </p:stCondLst>
                                  <p:childTnLst>
                                    <p:animMotion origin="layout" path="M 3.95833E-6 -2.22222E-6 L 0.05221 -0.00023 " pathEditMode="relative" rAng="0" ptsTypes="AA">
                                      <p:cBhvr>
                                        <p:cTn id="85" dur="2000" fill="hold"/>
                                        <p:tgtEl>
                                          <p:spTgt spid="74"/>
                                        </p:tgtEl>
                                        <p:attrNameLst>
                                          <p:attrName>ppt_x</p:attrName>
                                          <p:attrName>ppt_y</p:attrName>
                                        </p:attrNameLst>
                                      </p:cBhvr>
                                      <p:rCtr x="2604" y="-23"/>
                                    </p:animMotion>
                                  </p:childTnLst>
                                </p:cTn>
                              </p:par>
                              <p:par>
                                <p:cTn id="86" presetID="42" presetClass="path" presetSubtype="0" accel="50000" decel="50000" fill="hold" nodeType="withEffect">
                                  <p:stCondLst>
                                    <p:cond delay="0"/>
                                  </p:stCondLst>
                                  <p:childTnLst>
                                    <p:animMotion origin="layout" path="M -2.08333E-7 3.7037E-6 L 0.05586 0.00092 " pathEditMode="relative" rAng="0" ptsTypes="AA">
                                      <p:cBhvr>
                                        <p:cTn id="87" dur="2000" fill="hold"/>
                                        <p:tgtEl>
                                          <p:spTgt spid="9"/>
                                        </p:tgtEl>
                                        <p:attrNameLst>
                                          <p:attrName>ppt_x</p:attrName>
                                          <p:attrName>ppt_y</p:attrName>
                                        </p:attrNameLst>
                                      </p:cBhvr>
                                      <p:rCtr x="2786" y="46"/>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300"/>
                                        <p:tgtEl>
                                          <p:spTgt spid="38"/>
                                        </p:tgtEl>
                                      </p:cBhvr>
                                    </p:animEffect>
                                  </p:childTnLst>
                                </p:cTn>
                              </p:par>
                              <p:par>
                                <p:cTn id="93" presetID="26" presetClass="emph" presetSubtype="0" fill="hold" nodeType="withEffect">
                                  <p:stCondLst>
                                    <p:cond delay="0"/>
                                  </p:stCondLst>
                                  <p:childTnLst>
                                    <p:animEffect transition="out" filter="fade">
                                      <p:cBhvr>
                                        <p:cTn id="94" dur="900" tmFilter="0, 0; .2, .5; .8, .5; 1, 0"/>
                                        <p:tgtEl>
                                          <p:spTgt spid="9"/>
                                        </p:tgtEl>
                                      </p:cBhvr>
                                    </p:animEffect>
                                    <p:animScale>
                                      <p:cBhvr>
                                        <p:cTn id="95" dur="450" autoRev="1" fill="hold"/>
                                        <p:tgtEl>
                                          <p:spTgt spid="9"/>
                                        </p:tgtEl>
                                      </p:cBhvr>
                                      <p:by x="105000" y="105000"/>
                                    </p:animScale>
                                  </p:childTnLst>
                                </p:cTn>
                              </p:par>
                              <p:par>
                                <p:cTn id="96" presetID="10" presetClass="entr" presetSubtype="0" fill="hold" nodeType="withEffect">
                                  <p:stCondLst>
                                    <p:cond delay="0"/>
                                  </p:stCondLst>
                                  <p:childTnLst>
                                    <p:set>
                                      <p:cBhvr>
                                        <p:cTn id="97" dur="1" fill="hold">
                                          <p:stCondLst>
                                            <p:cond delay="0"/>
                                          </p:stCondLst>
                                        </p:cTn>
                                        <p:tgtEl>
                                          <p:spTgt spid="100"/>
                                        </p:tgtEl>
                                        <p:attrNameLst>
                                          <p:attrName>style.visibility</p:attrName>
                                        </p:attrNameLst>
                                      </p:cBhvr>
                                      <p:to>
                                        <p:strVal val="visible"/>
                                      </p:to>
                                    </p:set>
                                    <p:animEffect transition="in" filter="fade">
                                      <p:cBhvr>
                                        <p:cTn id="98" dur="300"/>
                                        <p:tgtEl>
                                          <p:spTgt spid="100"/>
                                        </p:tgtEl>
                                      </p:cBhvr>
                                    </p:animEffect>
                                  </p:childTnLst>
                                </p:cTn>
                              </p:par>
                            </p:childTnLst>
                          </p:cTn>
                        </p:par>
                        <p:par>
                          <p:cTn id="99" fill="hold">
                            <p:stCondLst>
                              <p:cond delay="900"/>
                            </p:stCondLst>
                            <p:childTnLst>
                              <p:par>
                                <p:cTn id="100" presetID="10" presetClass="entr" presetSubtype="0" fill="hold" nodeType="afterEffect">
                                  <p:stCondLst>
                                    <p:cond delay="0"/>
                                  </p:stCondLst>
                                  <p:childTnLst>
                                    <p:set>
                                      <p:cBhvr>
                                        <p:cTn id="101" dur="1" fill="hold">
                                          <p:stCondLst>
                                            <p:cond delay="0"/>
                                          </p:stCondLst>
                                        </p:cTn>
                                        <p:tgtEl>
                                          <p:spTgt spid="2"/>
                                        </p:tgtEl>
                                        <p:attrNameLst>
                                          <p:attrName>style.visibility</p:attrName>
                                        </p:attrNameLst>
                                      </p:cBhvr>
                                      <p:to>
                                        <p:strVal val="visible"/>
                                      </p:to>
                                    </p:set>
                                    <p:animEffect transition="in" filter="fade">
                                      <p:cBhvr>
                                        <p:cTn id="102" dur="1200"/>
                                        <p:tgtEl>
                                          <p:spTgt spid="2"/>
                                        </p:tgtEl>
                                      </p:cBhvr>
                                    </p:animEffect>
                                  </p:childTnLst>
                                </p:cTn>
                              </p:par>
                            </p:childTnLst>
                          </p:cTn>
                        </p:par>
                        <p:par>
                          <p:cTn id="103" fill="hold">
                            <p:stCondLst>
                              <p:cond delay="2100"/>
                            </p:stCondLst>
                            <p:childTnLst>
                              <p:par>
                                <p:cTn id="104" presetID="10" presetClass="entr" presetSubtype="0" fill="hold" grpId="0" nodeType="afterEffect">
                                  <p:stCondLst>
                                    <p:cond delay="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300"/>
                                        <p:tgtEl>
                                          <p:spTgt spid="111"/>
                                        </p:tgtEl>
                                      </p:cBhvr>
                                    </p:animEffect>
                                  </p:childTnLst>
                                </p:cTn>
                              </p:par>
                            </p:childTnLst>
                          </p:cTn>
                        </p:par>
                        <p:par>
                          <p:cTn id="107" fill="hold">
                            <p:stCondLst>
                              <p:cond delay="2400"/>
                            </p:stCondLst>
                            <p:childTnLst>
                              <p:par>
                                <p:cTn id="108" presetID="10" presetClass="entr" presetSubtype="0" fill="hold" nodeType="afterEffect">
                                  <p:stCondLst>
                                    <p:cond delay="0"/>
                                  </p:stCondLst>
                                  <p:childTnLst>
                                    <p:set>
                                      <p:cBhvr>
                                        <p:cTn id="109" dur="1" fill="hold">
                                          <p:stCondLst>
                                            <p:cond delay="0"/>
                                          </p:stCondLst>
                                        </p:cTn>
                                        <p:tgtEl>
                                          <p:spTgt spid="98"/>
                                        </p:tgtEl>
                                        <p:attrNameLst>
                                          <p:attrName>style.visibility</p:attrName>
                                        </p:attrNameLst>
                                      </p:cBhvr>
                                      <p:to>
                                        <p:strVal val="visible"/>
                                      </p:to>
                                    </p:set>
                                    <p:animEffect transition="in" filter="fade">
                                      <p:cBhvr>
                                        <p:cTn id="110" dur="300"/>
                                        <p:tgtEl>
                                          <p:spTgt spid="98"/>
                                        </p:tgtEl>
                                      </p:cBhvr>
                                    </p:animEffect>
                                  </p:childTnLst>
                                </p:cTn>
                              </p:par>
                            </p:childTnLst>
                          </p:cTn>
                        </p:par>
                        <p:par>
                          <p:cTn id="111" fill="hold">
                            <p:stCondLst>
                              <p:cond delay="2700"/>
                            </p:stCondLst>
                            <p:childTnLst>
                              <p:par>
                                <p:cTn id="112" presetID="10" presetClass="entr" presetSubtype="0" fill="hold" nodeType="after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fade">
                                      <p:cBhvr>
                                        <p:cTn id="114" dur="800"/>
                                        <p:tgtEl>
                                          <p:spTgt spid="11"/>
                                        </p:tgtEl>
                                      </p:cBhvr>
                                    </p:animEffect>
                                  </p:childTnLst>
                                </p:cTn>
                              </p:par>
                            </p:childTnLst>
                          </p:cTn>
                        </p:par>
                        <p:par>
                          <p:cTn id="115" fill="hold">
                            <p:stCondLst>
                              <p:cond delay="3500"/>
                            </p:stCondLst>
                            <p:childTnLst>
                              <p:par>
                                <p:cTn id="116" presetID="10" presetClass="entr" presetSubtype="0" fill="hold" grpId="0" nodeType="afterEffect">
                                  <p:stCondLst>
                                    <p:cond delay="0"/>
                                  </p:stCondLst>
                                  <p:childTnLst>
                                    <p:set>
                                      <p:cBhvr>
                                        <p:cTn id="117" dur="1" fill="hold">
                                          <p:stCondLst>
                                            <p:cond delay="0"/>
                                          </p:stCondLst>
                                        </p:cTn>
                                        <p:tgtEl>
                                          <p:spTgt spid="112"/>
                                        </p:tgtEl>
                                        <p:attrNameLst>
                                          <p:attrName>style.visibility</p:attrName>
                                        </p:attrNameLst>
                                      </p:cBhvr>
                                      <p:to>
                                        <p:strVal val="visible"/>
                                      </p:to>
                                    </p:set>
                                    <p:animEffect transition="in" filter="fade">
                                      <p:cBhvr>
                                        <p:cTn id="118" dur="400"/>
                                        <p:tgtEl>
                                          <p:spTgt spid="112"/>
                                        </p:tgtEl>
                                      </p:cBhvr>
                                    </p:animEffect>
                                  </p:childTnLst>
                                </p:cTn>
                              </p:par>
                            </p:childTnLst>
                          </p:cTn>
                        </p:par>
                        <p:par>
                          <p:cTn id="119" fill="hold">
                            <p:stCondLst>
                              <p:cond delay="3900"/>
                            </p:stCondLst>
                            <p:childTnLst>
                              <p:par>
                                <p:cTn id="120" presetID="10" presetClass="entr" presetSubtype="0" fill="hold" nodeType="afterEffect">
                                  <p:stCondLst>
                                    <p:cond delay="0"/>
                                  </p:stCondLst>
                                  <p:childTnLst>
                                    <p:set>
                                      <p:cBhvr>
                                        <p:cTn id="121" dur="1" fill="hold">
                                          <p:stCondLst>
                                            <p:cond delay="0"/>
                                          </p:stCondLst>
                                        </p:cTn>
                                        <p:tgtEl>
                                          <p:spTgt spid="99"/>
                                        </p:tgtEl>
                                        <p:attrNameLst>
                                          <p:attrName>style.visibility</p:attrName>
                                        </p:attrNameLst>
                                      </p:cBhvr>
                                      <p:to>
                                        <p:strVal val="visible"/>
                                      </p:to>
                                    </p:set>
                                    <p:animEffect transition="in" filter="fade">
                                      <p:cBhvr>
                                        <p:cTn id="122" dur="300"/>
                                        <p:tgtEl>
                                          <p:spTgt spid="99"/>
                                        </p:tgtEl>
                                      </p:cBhvr>
                                    </p:animEffect>
                                  </p:childTnLst>
                                </p:cTn>
                              </p:par>
                            </p:childTnLst>
                          </p:cTn>
                        </p:par>
                        <p:par>
                          <p:cTn id="123" fill="hold">
                            <p:stCondLst>
                              <p:cond delay="4200"/>
                            </p:stCondLst>
                            <p:childTnLst>
                              <p:par>
                                <p:cTn id="124" presetID="10" presetClass="entr" presetSubtype="0" fill="hold" nodeType="afterEffect">
                                  <p:stCondLst>
                                    <p:cond delay="0"/>
                                  </p:stCondLst>
                                  <p:childTnLst>
                                    <p:set>
                                      <p:cBhvr>
                                        <p:cTn id="125" dur="1" fill="hold">
                                          <p:stCondLst>
                                            <p:cond delay="0"/>
                                          </p:stCondLst>
                                        </p:cTn>
                                        <p:tgtEl>
                                          <p:spTgt spid="12"/>
                                        </p:tgtEl>
                                        <p:attrNameLst>
                                          <p:attrName>style.visibility</p:attrName>
                                        </p:attrNameLst>
                                      </p:cBhvr>
                                      <p:to>
                                        <p:strVal val="visible"/>
                                      </p:to>
                                    </p:set>
                                    <p:animEffect transition="in" filter="fade">
                                      <p:cBhvr>
                                        <p:cTn id="126" dur="1000"/>
                                        <p:tgtEl>
                                          <p:spTgt spid="12"/>
                                        </p:tgtEl>
                                      </p:cBhvr>
                                    </p:animEffect>
                                  </p:childTnLst>
                                </p:cTn>
                              </p:par>
                            </p:childTnLst>
                          </p:cTn>
                        </p:par>
                        <p:par>
                          <p:cTn id="127" fill="hold">
                            <p:stCondLst>
                              <p:cond delay="5200"/>
                            </p:stCondLst>
                            <p:childTnLst>
                              <p:par>
                                <p:cTn id="128" presetID="10" presetClass="entr" presetSubtype="0" fill="hold" grpId="0" nodeType="afterEffect">
                                  <p:stCondLst>
                                    <p:cond delay="0"/>
                                  </p:stCondLst>
                                  <p:childTnLst>
                                    <p:set>
                                      <p:cBhvr>
                                        <p:cTn id="129" dur="1" fill="hold">
                                          <p:stCondLst>
                                            <p:cond delay="0"/>
                                          </p:stCondLst>
                                        </p:cTn>
                                        <p:tgtEl>
                                          <p:spTgt spid="113"/>
                                        </p:tgtEl>
                                        <p:attrNameLst>
                                          <p:attrName>style.visibility</p:attrName>
                                        </p:attrNameLst>
                                      </p:cBhvr>
                                      <p:to>
                                        <p:strVal val="visible"/>
                                      </p:to>
                                    </p:set>
                                    <p:animEffect transition="in" filter="fade">
                                      <p:cBhvr>
                                        <p:cTn id="130" dur="300"/>
                                        <p:tgtEl>
                                          <p:spTgt spid="113"/>
                                        </p:tgtEl>
                                      </p:cBhvr>
                                    </p:animEffect>
                                  </p:childTnLst>
                                </p:cTn>
                              </p:par>
                            </p:childTnLst>
                          </p:cTn>
                        </p:par>
                        <p:par>
                          <p:cTn id="131" fill="hold">
                            <p:stCondLst>
                              <p:cond delay="5500"/>
                            </p:stCondLst>
                            <p:childTnLst>
                              <p:par>
                                <p:cTn id="132" presetID="26" presetClass="emph" presetSubtype="0" fill="hold" nodeType="afterEffect">
                                  <p:stCondLst>
                                    <p:cond delay="0"/>
                                  </p:stCondLst>
                                  <p:childTnLst>
                                    <p:animEffect transition="out" filter="fade">
                                      <p:cBhvr>
                                        <p:cTn id="133" dur="800" tmFilter="0, 0; .2, .5; .8, .5; 1, 0"/>
                                        <p:tgtEl>
                                          <p:spTgt spid="74"/>
                                        </p:tgtEl>
                                      </p:cBhvr>
                                    </p:animEffect>
                                    <p:animScale>
                                      <p:cBhvr>
                                        <p:cTn id="134" dur="400" autoRev="1" fill="hold"/>
                                        <p:tgtEl>
                                          <p:spTgt spid="74"/>
                                        </p:tgtEl>
                                      </p:cBhvr>
                                      <p:by x="105000" y="105000"/>
                                    </p:animScale>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69"/>
                                        </p:tgtEl>
                                        <p:attrNameLst>
                                          <p:attrName>style.visibility</p:attrName>
                                        </p:attrNameLst>
                                      </p:cBhvr>
                                      <p:to>
                                        <p:strVal val="visible"/>
                                      </p:to>
                                    </p:set>
                                    <p:animEffect transition="in" filter="fade">
                                      <p:cBhvr>
                                        <p:cTn id="13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3" grpId="0" animBg="1"/>
      <p:bldP spid="39" grpId="0"/>
      <p:bldP spid="13" grpId="0" animBg="1"/>
      <p:bldP spid="52" grpId="0"/>
      <p:bldP spid="72" grpId="0" animBg="1"/>
      <p:bldP spid="45" grpId="0" animBg="1"/>
      <p:bldP spid="60" grpId="0" animBg="1"/>
      <p:bldP spid="8" grpId="0" animBg="1"/>
      <p:bldP spid="38" grpId="0" animBg="1"/>
      <p:bldP spid="111" grpId="0" animBg="1"/>
      <p:bldP spid="112" grpId="0" animBg="1"/>
      <p:bldP spid="113" grpId="0" animBg="1"/>
      <p:bldP spid="75" grpId="0" animBg="1"/>
      <p:bldP spid="65" grpId="0" animBg="1"/>
      <p:bldP spid="14"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995D-1C49-473D-B316-9DBE61B21F10}"/>
              </a:ext>
            </a:extLst>
          </p:cNvPr>
          <p:cNvSpPr>
            <a:spLocks noGrp="1"/>
          </p:cNvSpPr>
          <p:nvPr>
            <p:ph type="title"/>
          </p:nvPr>
        </p:nvSpPr>
        <p:spPr/>
        <p:txBody>
          <a:bodyPr/>
          <a:lstStyle/>
          <a:p>
            <a:r>
              <a:rPr lang="en-US"/>
              <a:t>Resources</a:t>
            </a:r>
          </a:p>
        </p:txBody>
      </p:sp>
      <p:sp>
        <p:nvSpPr>
          <p:cNvPr id="4" name="Content Placeholder 3">
            <a:extLst>
              <a:ext uri="{FF2B5EF4-FFF2-40B4-BE49-F238E27FC236}">
                <a16:creationId xmlns:a16="http://schemas.microsoft.com/office/drawing/2014/main" id="{F79CBA3C-81CA-4398-ACF2-83359B8BE727}"/>
              </a:ext>
            </a:extLst>
          </p:cNvPr>
          <p:cNvSpPr>
            <a:spLocks noGrp="1"/>
          </p:cNvSpPr>
          <p:nvPr>
            <p:ph idx="1"/>
          </p:nvPr>
        </p:nvSpPr>
        <p:spPr/>
        <p:txBody>
          <a:bodyPr>
            <a:normAutofit lnSpcReduction="10000"/>
          </a:bodyPr>
          <a:lstStyle/>
          <a:p>
            <a:r>
              <a:rPr lang="en-US"/>
              <a:t>GitHub: </a:t>
            </a:r>
            <a:r>
              <a:rPr lang="en-US">
                <a:hlinkClick r:id="rId2"/>
              </a:rPr>
              <a:t>https://aka.ms/azureml-rl-notebooks</a:t>
            </a:r>
            <a:r>
              <a:rPr lang="en-US"/>
              <a:t> </a:t>
            </a:r>
          </a:p>
          <a:p>
            <a:r>
              <a:rPr lang="en-US"/>
              <a:t>Documentation: </a:t>
            </a:r>
            <a:r>
              <a:rPr lang="en-US">
                <a:hlinkClick r:id="rId3"/>
              </a:rPr>
              <a:t>https://aka.ms/amlrl-doc</a:t>
            </a:r>
            <a:r>
              <a:rPr lang="en-US"/>
              <a:t> </a:t>
            </a:r>
          </a:p>
          <a:p>
            <a:r>
              <a:rPr lang="en-US"/>
              <a:t>Video: </a:t>
            </a:r>
            <a:r>
              <a:rPr lang="en-US">
                <a:hlinkClick r:id="rId4"/>
              </a:rPr>
              <a:t>https://aka.ms/azureml-rl-aishow</a:t>
            </a:r>
            <a:r>
              <a:rPr lang="en-US"/>
              <a:t> </a:t>
            </a:r>
          </a:p>
          <a:p>
            <a:r>
              <a:rPr lang="en-US"/>
              <a:t>Blog: </a:t>
            </a:r>
            <a:r>
              <a:rPr lang="en-US">
                <a:hlinkClick r:id="rId5"/>
              </a:rPr>
              <a:t>https://aka.ms/azureml-rl</a:t>
            </a:r>
            <a:r>
              <a:rPr lang="en-US"/>
              <a:t> </a:t>
            </a:r>
          </a:p>
          <a:p>
            <a:r>
              <a:rPr lang="en-US" err="1"/>
              <a:t>GameStack</a:t>
            </a:r>
            <a:r>
              <a:rPr lang="en-US"/>
              <a:t> Live blog: </a:t>
            </a:r>
            <a:r>
              <a:rPr lang="en-US">
                <a:hlinkClick r:id="rId6"/>
              </a:rPr>
              <a:t>https://aka.ms/GSLAIblog</a:t>
            </a:r>
            <a:r>
              <a:rPr lang="en-US"/>
              <a:t> </a:t>
            </a:r>
          </a:p>
          <a:p>
            <a:r>
              <a:rPr lang="en-US" err="1"/>
              <a:t>GameStack</a:t>
            </a:r>
            <a:r>
              <a:rPr lang="en-US"/>
              <a:t> Live video: </a:t>
            </a:r>
            <a:r>
              <a:rPr lang="en-US">
                <a:hlinkClick r:id="rId7"/>
              </a:rPr>
              <a:t>https://aka.ms/gslaivideo</a:t>
            </a:r>
            <a:r>
              <a:rPr lang="en-US"/>
              <a:t> </a:t>
            </a:r>
          </a:p>
          <a:p>
            <a:r>
              <a:rPr lang="en-US"/>
              <a:t>Project </a:t>
            </a:r>
            <a:r>
              <a:rPr lang="en-US" err="1"/>
              <a:t>Paidia</a:t>
            </a:r>
            <a:r>
              <a:rPr lang="en-US"/>
              <a:t>: </a:t>
            </a:r>
            <a:r>
              <a:rPr lang="en-US">
                <a:hlinkClick r:id="rId8"/>
              </a:rPr>
              <a:t>https://innovation.microsoft.com/en-us/exploring-project-paidia</a:t>
            </a:r>
            <a:r>
              <a:rPr lang="en-US"/>
              <a:t> </a:t>
            </a:r>
          </a:p>
          <a:p>
            <a:r>
              <a:rPr lang="en-US" err="1"/>
              <a:t>Minerl</a:t>
            </a:r>
            <a:r>
              <a:rPr lang="en-US"/>
              <a:t> competition: </a:t>
            </a:r>
            <a:r>
              <a:rPr lang="en-US">
                <a:hlinkClick r:id="rId9"/>
              </a:rPr>
              <a:t>https://minerl.io/competition/</a:t>
            </a:r>
            <a:r>
              <a:rPr lang="en-US"/>
              <a:t> </a:t>
            </a:r>
          </a:p>
          <a:p>
            <a:endParaRPr lang="en-US"/>
          </a:p>
        </p:txBody>
      </p:sp>
      <p:sp>
        <p:nvSpPr>
          <p:cNvPr id="3" name="Footer Placeholder 2">
            <a:extLst>
              <a:ext uri="{FF2B5EF4-FFF2-40B4-BE49-F238E27FC236}">
                <a16:creationId xmlns:a16="http://schemas.microsoft.com/office/drawing/2014/main" id="{5EBB348D-020F-42CB-9F43-98A1BCC0E9FD}"/>
              </a:ext>
            </a:extLst>
          </p:cNvPr>
          <p:cNvSpPr>
            <a:spLocks noGrp="1"/>
          </p:cNvSpPr>
          <p:nvPr>
            <p:ph type="ftr" sz="quarter" idx="11"/>
          </p:nvPr>
        </p:nvSpPr>
        <p:spPr/>
        <p:txBody>
          <a:bodyPr/>
          <a:lstStyle/>
          <a:p>
            <a:pPr algn="ctr"/>
            <a:r>
              <a:rPr lang="en-GB"/>
              <a:t>Microsoft Confidential</a:t>
            </a:r>
          </a:p>
        </p:txBody>
      </p:sp>
    </p:spTree>
    <p:extLst>
      <p:ext uri="{BB962C8B-B14F-4D97-AF65-F5344CB8AC3E}">
        <p14:creationId xmlns:p14="http://schemas.microsoft.com/office/powerpoint/2010/main" val="413509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8469-A57F-469E-A91A-18CEE9348C7E}"/>
              </a:ext>
            </a:extLst>
          </p:cNvPr>
          <p:cNvSpPr>
            <a:spLocks noGrp="1"/>
          </p:cNvSpPr>
          <p:nvPr>
            <p:ph type="title"/>
          </p:nvPr>
        </p:nvSpPr>
        <p:spPr/>
        <p:txBody>
          <a:bodyPr/>
          <a:lstStyle/>
          <a:p>
            <a:r>
              <a:rPr lang="en-US"/>
              <a:t>Contacts</a:t>
            </a:r>
          </a:p>
        </p:txBody>
      </p:sp>
      <p:sp>
        <p:nvSpPr>
          <p:cNvPr id="4" name="Content Placeholder 3">
            <a:extLst>
              <a:ext uri="{FF2B5EF4-FFF2-40B4-BE49-F238E27FC236}">
                <a16:creationId xmlns:a16="http://schemas.microsoft.com/office/drawing/2014/main" id="{8EB8814E-F143-40E7-8D84-8CBF98F106AC}"/>
              </a:ext>
            </a:extLst>
          </p:cNvPr>
          <p:cNvSpPr>
            <a:spLocks noGrp="1"/>
          </p:cNvSpPr>
          <p:nvPr>
            <p:ph idx="1"/>
          </p:nvPr>
        </p:nvSpPr>
        <p:spPr/>
        <p:txBody>
          <a:bodyPr/>
          <a:lstStyle/>
          <a:p>
            <a:r>
              <a:rPr lang="en-US"/>
              <a:t>Keiji Kanazawa: </a:t>
            </a:r>
            <a:r>
              <a:rPr lang="en-US" err="1"/>
              <a:t>keijik</a:t>
            </a:r>
            <a:endParaRPr lang="en-US"/>
          </a:p>
          <a:p>
            <a:r>
              <a:rPr lang="en-US"/>
              <a:t>Dan Sommerfield: </a:t>
            </a:r>
            <a:r>
              <a:rPr lang="en-US" err="1"/>
              <a:t>dasommer</a:t>
            </a:r>
            <a:endParaRPr lang="en-US"/>
          </a:p>
        </p:txBody>
      </p:sp>
      <p:sp>
        <p:nvSpPr>
          <p:cNvPr id="3" name="Footer Placeholder 2">
            <a:extLst>
              <a:ext uri="{FF2B5EF4-FFF2-40B4-BE49-F238E27FC236}">
                <a16:creationId xmlns:a16="http://schemas.microsoft.com/office/drawing/2014/main" id="{CF5068E7-1074-499F-867D-43A9F763483D}"/>
              </a:ext>
            </a:extLst>
          </p:cNvPr>
          <p:cNvSpPr>
            <a:spLocks noGrp="1"/>
          </p:cNvSpPr>
          <p:nvPr>
            <p:ph type="ftr" sz="quarter" idx="11"/>
          </p:nvPr>
        </p:nvSpPr>
        <p:spPr/>
        <p:txBody>
          <a:bodyPr/>
          <a:lstStyle/>
          <a:p>
            <a:pPr algn="ctr"/>
            <a:r>
              <a:rPr lang="en-GB"/>
              <a:t>Microsoft Confidential</a:t>
            </a:r>
          </a:p>
        </p:txBody>
      </p:sp>
    </p:spTree>
    <p:extLst>
      <p:ext uri="{BB962C8B-B14F-4D97-AF65-F5344CB8AC3E}">
        <p14:creationId xmlns:p14="http://schemas.microsoft.com/office/powerpoint/2010/main" val="1495180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362A8-5463-4192-B606-6DEB2A27ED58}"/>
              </a:ext>
            </a:extLst>
          </p:cNvPr>
          <p:cNvSpPr>
            <a:spLocks noGrp="1"/>
          </p:cNvSpPr>
          <p:nvPr>
            <p:ph type="title"/>
          </p:nvPr>
        </p:nvSpPr>
        <p:spPr>
          <a:xfrm>
            <a:off x="420037" y="1307129"/>
            <a:ext cx="4161981" cy="738664"/>
          </a:xfrm>
        </p:spPr>
        <p:txBody>
          <a:bodyPr vert="horz" wrap="square" lIns="91440" tIns="45720" rIns="0" bIns="45720" rtlCol="0" anchor="b">
            <a:spAutoFit/>
          </a:bodyPr>
          <a:lstStyle/>
          <a:p>
            <a:pPr defTabSz="914400"/>
            <a:r>
              <a:rPr lang="en-US" sz="4200">
                <a:solidFill>
                  <a:schemeClr val="bg1"/>
                </a:solidFill>
                <a:latin typeface="Segoe UI Semibold" panose="020B0702040204020203" pitchFamily="34" charset="0"/>
                <a:ea typeface="+mj-ea"/>
                <a:cs typeface="Segoe UI Semibold" panose="020B0702040204020203" pitchFamily="34" charset="0"/>
              </a:rPr>
              <a:t>Thank You</a:t>
            </a:r>
          </a:p>
        </p:txBody>
      </p:sp>
      <p:pic>
        <p:nvPicPr>
          <p:cNvPr id="7" name="Picture 2">
            <a:extLst>
              <a:ext uri="{FF2B5EF4-FFF2-40B4-BE49-F238E27FC236}">
                <a16:creationId xmlns:a16="http://schemas.microsoft.com/office/drawing/2014/main" id="{0E24F8C8-620A-4C5E-8E84-9755CEF6AA19}"/>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l="-26" t="1068" r="43494" b="-134"/>
          <a:stretch/>
        </p:blipFill>
        <p:spPr bwMode="auto">
          <a:xfrm>
            <a:off x="5269302" y="0"/>
            <a:ext cx="692269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5440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7281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09F557-6FFD-47F7-836A-9D3874B4A67B}"/>
              </a:ext>
            </a:extLst>
          </p:cNvPr>
          <p:cNvSpPr>
            <a:spLocks noGrp="1"/>
          </p:cNvSpPr>
          <p:nvPr>
            <p:ph type="title"/>
          </p:nvPr>
        </p:nvSpPr>
        <p:spPr>
          <a:xfrm>
            <a:off x="545910" y="388100"/>
            <a:ext cx="10515600" cy="1325563"/>
          </a:xfrm>
        </p:spPr>
        <p:txBody>
          <a:bodyPr/>
          <a:lstStyle/>
          <a:p>
            <a:r>
              <a:rPr lang="en-US"/>
              <a:t>Agenda</a:t>
            </a:r>
          </a:p>
        </p:txBody>
      </p:sp>
      <p:sp>
        <p:nvSpPr>
          <p:cNvPr id="5" name="Content Placeholder 4">
            <a:extLst>
              <a:ext uri="{FF2B5EF4-FFF2-40B4-BE49-F238E27FC236}">
                <a16:creationId xmlns:a16="http://schemas.microsoft.com/office/drawing/2014/main" id="{01723A53-2142-4072-B5E1-FFED33E3D471}"/>
              </a:ext>
            </a:extLst>
          </p:cNvPr>
          <p:cNvSpPr>
            <a:spLocks noGrp="1"/>
          </p:cNvSpPr>
          <p:nvPr>
            <p:ph idx="1"/>
          </p:nvPr>
        </p:nvSpPr>
        <p:spPr>
          <a:xfrm>
            <a:off x="545910" y="1811977"/>
            <a:ext cx="6175613" cy="4351338"/>
          </a:xfrm>
        </p:spPr>
        <p:txBody>
          <a:bodyPr>
            <a:normAutofit/>
          </a:bodyPr>
          <a:lstStyle/>
          <a:p>
            <a:pPr marL="0" indent="0">
              <a:lnSpc>
                <a:spcPct val="150000"/>
              </a:lnSpc>
              <a:buNone/>
            </a:pPr>
            <a:r>
              <a:rPr lang="en-US">
                <a:solidFill>
                  <a:schemeClr val="bg1"/>
                </a:solidFill>
              </a:rPr>
              <a:t>RL: What / Why / Who?</a:t>
            </a:r>
          </a:p>
          <a:p>
            <a:pPr marL="0" indent="0">
              <a:lnSpc>
                <a:spcPct val="150000"/>
              </a:lnSpc>
              <a:buNone/>
            </a:pPr>
            <a:r>
              <a:rPr lang="en-US">
                <a:solidFill>
                  <a:schemeClr val="bg1"/>
                </a:solidFill>
              </a:rPr>
              <a:t>RL in Azure Machine Learning</a:t>
            </a:r>
          </a:p>
        </p:txBody>
      </p:sp>
      <p:pic>
        <p:nvPicPr>
          <p:cNvPr id="7" name="Picture Placeholder 3">
            <a:extLst>
              <a:ext uri="{FF2B5EF4-FFF2-40B4-BE49-F238E27FC236}">
                <a16:creationId xmlns:a16="http://schemas.microsoft.com/office/drawing/2014/main" id="{8531B99C-844B-4C75-AAC2-11DE285BDA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2" r="43197"/>
          <a:stretch/>
        </p:blipFill>
        <p:spPr>
          <a:xfrm>
            <a:off x="6775038" y="-8031"/>
            <a:ext cx="6858000" cy="6866031"/>
          </a:xfrm>
          <a:prstGeom prst="rect">
            <a:avLst/>
          </a:prstGeom>
        </p:spPr>
      </p:pic>
    </p:spTree>
    <p:extLst>
      <p:ext uri="{BB962C8B-B14F-4D97-AF65-F5344CB8AC3E}">
        <p14:creationId xmlns:p14="http://schemas.microsoft.com/office/powerpoint/2010/main" val="404743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591D4E-BF45-4761-AFEE-FF235CFA7E2B}"/>
              </a:ext>
            </a:extLst>
          </p:cNvPr>
          <p:cNvSpPr>
            <a:spLocks noGrp="1"/>
          </p:cNvSpPr>
          <p:nvPr>
            <p:ph type="title"/>
          </p:nvPr>
        </p:nvSpPr>
        <p:spPr/>
        <p:txBody>
          <a:bodyPr/>
          <a:lstStyle/>
          <a:p>
            <a:r>
              <a:rPr lang="en-US"/>
              <a:t>What is RL?</a:t>
            </a:r>
          </a:p>
        </p:txBody>
      </p:sp>
      <p:sp>
        <p:nvSpPr>
          <p:cNvPr id="4" name="Content Placeholder 3">
            <a:extLst>
              <a:ext uri="{FF2B5EF4-FFF2-40B4-BE49-F238E27FC236}">
                <a16:creationId xmlns:a16="http://schemas.microsoft.com/office/drawing/2014/main" id="{F4B6CDCF-EF64-4D77-92F0-B550F209979A}"/>
              </a:ext>
            </a:extLst>
          </p:cNvPr>
          <p:cNvSpPr>
            <a:spLocks noGrp="1"/>
          </p:cNvSpPr>
          <p:nvPr>
            <p:ph idx="1"/>
          </p:nvPr>
        </p:nvSpPr>
        <p:spPr>
          <a:xfrm>
            <a:off x="5851073" y="2107625"/>
            <a:ext cx="5431970" cy="3292929"/>
          </a:xfrm>
        </p:spPr>
        <p:txBody>
          <a:bodyPr/>
          <a:lstStyle/>
          <a:p>
            <a:r>
              <a:rPr lang="en-US"/>
              <a:t>Learn from interactions with the world</a:t>
            </a:r>
          </a:p>
          <a:p>
            <a:pPr lvl="1"/>
            <a:r>
              <a:rPr lang="en-US"/>
              <a:t>Observe</a:t>
            </a:r>
          </a:p>
          <a:p>
            <a:pPr lvl="1"/>
            <a:r>
              <a:rPr lang="en-US"/>
              <a:t>Act</a:t>
            </a:r>
          </a:p>
          <a:p>
            <a:pPr lvl="1"/>
            <a:r>
              <a:rPr lang="en-US"/>
              <a:t>Get reward</a:t>
            </a:r>
          </a:p>
          <a:p>
            <a:pPr lvl="1"/>
            <a:r>
              <a:rPr lang="en-US"/>
              <a:t>Repeat</a:t>
            </a:r>
          </a:p>
          <a:p>
            <a:r>
              <a:rPr lang="en-US"/>
              <a:t>Goal: maximize expected rewards</a:t>
            </a:r>
          </a:p>
        </p:txBody>
      </p:sp>
      <p:sp>
        <p:nvSpPr>
          <p:cNvPr id="2" name="Footer Placeholder 1">
            <a:extLst>
              <a:ext uri="{FF2B5EF4-FFF2-40B4-BE49-F238E27FC236}">
                <a16:creationId xmlns:a16="http://schemas.microsoft.com/office/drawing/2014/main" id="{E63C548D-C4BA-4DD4-8C65-9E3716DF47FB}"/>
              </a:ext>
            </a:extLst>
          </p:cNvPr>
          <p:cNvSpPr>
            <a:spLocks noGrp="1"/>
          </p:cNvSpPr>
          <p:nvPr>
            <p:ph type="ftr" sz="quarter" idx="11"/>
          </p:nvPr>
        </p:nvSpPr>
        <p:spPr/>
        <p:txBody>
          <a:bodyPr/>
          <a:lstStyle/>
          <a:p>
            <a:pPr algn="ctr"/>
            <a:r>
              <a:rPr lang="en-GB"/>
              <a:t>Microsoft Confidential</a:t>
            </a:r>
          </a:p>
        </p:txBody>
      </p:sp>
      <p:grpSp>
        <p:nvGrpSpPr>
          <p:cNvPr id="9" name="Group 8">
            <a:extLst>
              <a:ext uri="{FF2B5EF4-FFF2-40B4-BE49-F238E27FC236}">
                <a16:creationId xmlns:a16="http://schemas.microsoft.com/office/drawing/2014/main" id="{0DAE3654-AC81-4878-969B-739D532F224D}"/>
              </a:ext>
            </a:extLst>
          </p:cNvPr>
          <p:cNvGrpSpPr/>
          <p:nvPr/>
        </p:nvGrpSpPr>
        <p:grpSpPr>
          <a:xfrm>
            <a:off x="838200" y="1690688"/>
            <a:ext cx="3987457" cy="4204960"/>
            <a:chOff x="553915" y="1710580"/>
            <a:chExt cx="3987457" cy="4204960"/>
          </a:xfrm>
        </p:grpSpPr>
        <mc:AlternateContent xmlns:mc="http://schemas.openxmlformats.org/markup-compatibility/2006">
          <mc:Choice xmlns:am3d="http://schemas.microsoft.com/office/drawing/2017/model3d" Requires="am3d">
            <p:graphicFrame>
              <p:nvGraphicFramePr>
                <p:cNvPr id="10" name="3D Model 9" descr="Earth">
                  <a:extLst>
                    <a:ext uri="{FF2B5EF4-FFF2-40B4-BE49-F238E27FC236}">
                      <a16:creationId xmlns:a16="http://schemas.microsoft.com/office/drawing/2014/main" id="{9434998A-EE0C-4C03-9B5E-00EE6281FBA7}"/>
                    </a:ext>
                  </a:extLst>
                </p:cNvPr>
                <p:cNvGraphicFramePr>
                  <a:graphicFrameLocks noChangeAspect="1"/>
                </p:cNvGraphicFramePr>
                <p:nvPr/>
              </p:nvGraphicFramePr>
              <p:xfrm>
                <a:off x="2931677" y="2972892"/>
                <a:ext cx="1609695" cy="1609695"/>
              </p:xfrm>
              <a:graphic>
                <a:graphicData uri="http://schemas.microsoft.com/office/drawing/2017/model3d">
                  <am3d:model3d r:embed="rId2">
                    <am3d:spPr>
                      <a:xfrm>
                        <a:off x="0" y="0"/>
                        <a:ext cx="1609695" cy="1609695"/>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6539093" ay="3956645" az="6638582"/>
                      <am3d:postTrans dx="0" dy="0" dz="0"/>
                    </am3d:trans>
                    <am3d:raster rName="Office3DRenderer" rVer="16.0.8326">
                      <am3d:blip r:embed="rId3"/>
                    </am3d:raster>
                    <am3d:objViewport viewportSz="2790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Earth">
                  <a:extLst>
                    <a:ext uri="{FF2B5EF4-FFF2-40B4-BE49-F238E27FC236}">
                      <a16:creationId xmlns:a16="http://schemas.microsoft.com/office/drawing/2014/main" id="{9434998A-EE0C-4C03-9B5E-00EE6281FBA7}"/>
                    </a:ext>
                  </a:extLst>
                </p:cNvPr>
                <p:cNvPicPr>
                  <a:picLocks noGrp="1" noRot="1" noChangeAspect="1" noMove="1" noResize="1" noEditPoints="1" noAdjustHandles="1" noChangeArrowheads="1" noChangeShapeType="1" noCrop="1"/>
                </p:cNvPicPr>
                <p:nvPr/>
              </p:nvPicPr>
              <p:blipFill>
                <a:blip r:embed="rId3"/>
                <a:stretch>
                  <a:fillRect/>
                </a:stretch>
              </p:blipFill>
              <p:spPr>
                <a:xfrm>
                  <a:off x="3215962" y="2953000"/>
                  <a:ext cx="1609695" cy="1609695"/>
                </a:xfrm>
                <a:prstGeom prst="rect">
                  <a:avLst/>
                </a:prstGeom>
              </p:spPr>
            </p:pic>
          </mc:Fallback>
        </mc:AlternateContent>
        <p:sp>
          <p:nvSpPr>
            <p:cNvPr id="11" name="Rectangle 10">
              <a:extLst>
                <a:ext uri="{FF2B5EF4-FFF2-40B4-BE49-F238E27FC236}">
                  <a16:creationId xmlns:a16="http://schemas.microsoft.com/office/drawing/2014/main" id="{815E7738-5E6E-45BC-8378-DA5EBF8CBC7C}"/>
                </a:ext>
              </a:extLst>
            </p:cNvPr>
            <p:cNvSpPr/>
            <p:nvPr/>
          </p:nvSpPr>
          <p:spPr>
            <a:xfrm>
              <a:off x="553915" y="2977171"/>
              <a:ext cx="1601136" cy="16011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RL Agent</a:t>
              </a:r>
            </a:p>
          </p:txBody>
        </p:sp>
        <p:grpSp>
          <p:nvGrpSpPr>
            <p:cNvPr id="12" name="Group 11">
              <a:extLst>
                <a:ext uri="{FF2B5EF4-FFF2-40B4-BE49-F238E27FC236}">
                  <a16:creationId xmlns:a16="http://schemas.microsoft.com/office/drawing/2014/main" id="{5BA0F143-C2EA-48F4-8804-93D1DBB1C795}"/>
                </a:ext>
              </a:extLst>
            </p:cNvPr>
            <p:cNvGrpSpPr/>
            <p:nvPr/>
          </p:nvGrpSpPr>
          <p:grpSpPr>
            <a:xfrm flipV="1">
              <a:off x="693421" y="1874660"/>
              <a:ext cx="3696069" cy="3886434"/>
              <a:chOff x="2779620" y="489004"/>
              <a:chExt cx="2151877" cy="2201607"/>
            </a:xfrm>
            <a:solidFill>
              <a:srgbClr val="287EFF"/>
            </a:solidFill>
          </p:grpSpPr>
          <p:sp>
            <p:nvSpPr>
              <p:cNvPr id="15" name="Arrow: Circular 14">
                <a:extLst>
                  <a:ext uri="{FF2B5EF4-FFF2-40B4-BE49-F238E27FC236}">
                    <a16:creationId xmlns:a16="http://schemas.microsoft.com/office/drawing/2014/main" id="{44F7A28B-6478-44BF-A287-9FF2D4A148C4}"/>
                  </a:ext>
                </a:extLst>
              </p:cNvPr>
              <p:cNvSpPr/>
              <p:nvPr/>
            </p:nvSpPr>
            <p:spPr>
              <a:xfrm flipH="1">
                <a:off x="2779622" y="489004"/>
                <a:ext cx="2151875" cy="2151875"/>
              </a:xfrm>
              <a:prstGeom prst="circularArrow">
                <a:avLst>
                  <a:gd name="adj1" fmla="val 5994"/>
                  <a:gd name="adj2" fmla="val 1386511"/>
                  <a:gd name="adj3" fmla="val 7967795"/>
                  <a:gd name="adj4" fmla="val 1531631"/>
                  <a:gd name="adj5" fmla="val 109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row: Circular 15">
                <a:extLst>
                  <a:ext uri="{FF2B5EF4-FFF2-40B4-BE49-F238E27FC236}">
                    <a16:creationId xmlns:a16="http://schemas.microsoft.com/office/drawing/2014/main" id="{A55F2EC7-46A7-4E93-BCE1-D673BBC20293}"/>
                  </a:ext>
                </a:extLst>
              </p:cNvPr>
              <p:cNvSpPr/>
              <p:nvPr/>
            </p:nvSpPr>
            <p:spPr>
              <a:xfrm flipV="1">
                <a:off x="2779620" y="538735"/>
                <a:ext cx="2151876" cy="2151876"/>
              </a:xfrm>
              <a:prstGeom prst="circularArrow">
                <a:avLst>
                  <a:gd name="adj1" fmla="val 5395"/>
                  <a:gd name="adj2" fmla="val 1386511"/>
                  <a:gd name="adj3" fmla="val 7836213"/>
                  <a:gd name="adj4" fmla="val 1531631"/>
                  <a:gd name="adj5" fmla="val 109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7DDB7C39-0998-49D7-8FBD-C3C7720494BA}"/>
                </a:ext>
              </a:extLst>
            </p:cNvPr>
            <p:cNvSpPr txBox="1"/>
            <p:nvPr/>
          </p:nvSpPr>
          <p:spPr>
            <a:xfrm>
              <a:off x="1532178" y="1710580"/>
              <a:ext cx="192583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Act</a:t>
              </a:r>
            </a:p>
          </p:txBody>
        </p:sp>
        <p:sp>
          <p:nvSpPr>
            <p:cNvPr id="14" name="TextBox 13">
              <a:extLst>
                <a:ext uri="{FF2B5EF4-FFF2-40B4-BE49-F238E27FC236}">
                  <a16:creationId xmlns:a16="http://schemas.microsoft.com/office/drawing/2014/main" id="{05B7753A-BB10-470A-864C-C339E1565970}"/>
                </a:ext>
              </a:extLst>
            </p:cNvPr>
            <p:cNvSpPr txBox="1"/>
            <p:nvPr/>
          </p:nvSpPr>
          <p:spPr>
            <a:xfrm>
              <a:off x="1557894" y="5330765"/>
              <a:ext cx="192583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Observe</a:t>
              </a:r>
            </a:p>
          </p:txBody>
        </p:sp>
      </p:grpSp>
    </p:spTree>
    <p:extLst>
      <p:ext uri="{BB962C8B-B14F-4D97-AF65-F5344CB8AC3E}">
        <p14:creationId xmlns:p14="http://schemas.microsoft.com/office/powerpoint/2010/main" val="71399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7EBD-72E1-4E19-849F-EF4046D9F3E4}"/>
              </a:ext>
            </a:extLst>
          </p:cNvPr>
          <p:cNvSpPr>
            <a:spLocks noGrp="1"/>
          </p:cNvSpPr>
          <p:nvPr>
            <p:ph type="title"/>
          </p:nvPr>
        </p:nvSpPr>
        <p:spPr>
          <a:xfrm>
            <a:off x="1380407" y="330062"/>
            <a:ext cx="10515600" cy="1325563"/>
          </a:xfrm>
        </p:spPr>
        <p:txBody>
          <a:bodyPr/>
          <a:lstStyle/>
          <a:p>
            <a:r>
              <a:rPr lang="en-US"/>
              <a:t>Gaming</a:t>
            </a:r>
          </a:p>
        </p:txBody>
      </p:sp>
      <p:sp>
        <p:nvSpPr>
          <p:cNvPr id="4" name="Footer Placeholder 3">
            <a:extLst>
              <a:ext uri="{FF2B5EF4-FFF2-40B4-BE49-F238E27FC236}">
                <a16:creationId xmlns:a16="http://schemas.microsoft.com/office/drawing/2014/main" id="{7BC3AC20-7719-40B9-BB76-89F58DF4E2C0}"/>
              </a:ext>
            </a:extLst>
          </p:cNvPr>
          <p:cNvSpPr>
            <a:spLocks noGrp="1"/>
          </p:cNvSpPr>
          <p:nvPr>
            <p:ph type="ftr" sz="quarter" idx="11"/>
          </p:nvPr>
        </p:nvSpPr>
        <p:spPr/>
        <p:txBody>
          <a:bodyPr/>
          <a:lstStyle/>
          <a:p>
            <a:pPr algn="ctr"/>
            <a:r>
              <a:rPr lang="en-GB"/>
              <a:t>Microsoft Confidential</a:t>
            </a:r>
          </a:p>
        </p:txBody>
      </p:sp>
      <p:pic>
        <p:nvPicPr>
          <p:cNvPr id="3074" name="Picture 2" descr="Girl with a machine gun, from a video game">
            <a:extLst>
              <a:ext uri="{FF2B5EF4-FFF2-40B4-BE49-F238E27FC236}">
                <a16:creationId xmlns:a16="http://schemas.microsoft.com/office/drawing/2014/main" id="{7F23A7D5-4AEC-4CD8-95B8-FDF76078EF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9582" y="1448852"/>
            <a:ext cx="8693691" cy="487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69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CCD8-AFDF-4A53-A0AF-2872022B9485}"/>
              </a:ext>
            </a:extLst>
          </p:cNvPr>
          <p:cNvSpPr>
            <a:spLocks noGrp="1"/>
          </p:cNvSpPr>
          <p:nvPr>
            <p:ph type="title"/>
          </p:nvPr>
        </p:nvSpPr>
        <p:spPr>
          <a:xfrm>
            <a:off x="489974" y="138100"/>
            <a:ext cx="10515600" cy="1325563"/>
          </a:xfrm>
        </p:spPr>
        <p:txBody>
          <a:bodyPr>
            <a:noAutofit/>
          </a:bodyPr>
          <a:lstStyle/>
          <a:p>
            <a:r>
              <a:rPr lang="en-US" sz="4000"/>
              <a:t>Real Customer Problems</a:t>
            </a:r>
          </a:p>
        </p:txBody>
      </p:sp>
      <p:pic>
        <p:nvPicPr>
          <p:cNvPr id="6" name="Picture 5" descr="Head with gears">
            <a:extLst>
              <a:ext uri="{FF2B5EF4-FFF2-40B4-BE49-F238E27FC236}">
                <a16:creationId xmlns:a16="http://schemas.microsoft.com/office/drawing/2014/main" id="{140761C5-775A-4CD2-AB5F-374583299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544096" y="1398548"/>
            <a:ext cx="974199" cy="974199"/>
          </a:xfrm>
          <a:prstGeom prst="rect">
            <a:avLst/>
          </a:prstGeom>
        </p:spPr>
      </p:pic>
      <p:sp>
        <p:nvSpPr>
          <p:cNvPr id="8" name="Freeform 248">
            <a:extLst>
              <a:ext uri="{FF2B5EF4-FFF2-40B4-BE49-F238E27FC236}">
                <a16:creationId xmlns:a16="http://schemas.microsoft.com/office/drawing/2014/main" id="{66CF5FF4-298B-4780-8129-763B20D1C1BD}"/>
              </a:ext>
            </a:extLst>
          </p:cNvPr>
          <p:cNvSpPr>
            <a:spLocks/>
          </p:cNvSpPr>
          <p:nvPr/>
        </p:nvSpPr>
        <p:spPr bwMode="auto">
          <a:xfrm>
            <a:off x="1002553" y="1085489"/>
            <a:ext cx="2169442" cy="1287258"/>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 name="connsiteX0" fmla="*/ 667 w 10000"/>
              <a:gd name="connsiteY0" fmla="*/ 10000 h 10000"/>
              <a:gd name="connsiteX1" fmla="*/ 4958 w 10000"/>
              <a:gd name="connsiteY1" fmla="*/ 9912 h 10000"/>
              <a:gd name="connsiteX2" fmla="*/ 9333 w 10000"/>
              <a:gd name="connsiteY2" fmla="*/ 10000 h 10000"/>
              <a:gd name="connsiteX3" fmla="*/ 10000 w 10000"/>
              <a:gd name="connsiteY3" fmla="*/ 9143 h 10000"/>
              <a:gd name="connsiteX4" fmla="*/ 10000 w 10000"/>
              <a:gd name="connsiteY4" fmla="*/ 860 h 10000"/>
              <a:gd name="connsiteX5" fmla="*/ 9333 w 10000"/>
              <a:gd name="connsiteY5" fmla="*/ 0 h 10000"/>
              <a:gd name="connsiteX6" fmla="*/ 667 w 10000"/>
              <a:gd name="connsiteY6" fmla="*/ 0 h 10000"/>
              <a:gd name="connsiteX7" fmla="*/ 0 w 10000"/>
              <a:gd name="connsiteY7" fmla="*/ 860 h 10000"/>
              <a:gd name="connsiteX8" fmla="*/ 0 w 10000"/>
              <a:gd name="connsiteY8" fmla="*/ 9143 h 10000"/>
              <a:gd name="connsiteX9" fmla="*/ 667 w 10000"/>
              <a:gd name="connsiteY9" fmla="*/ 10000 h 10000"/>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914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 name="connsiteX0" fmla="*/ 667 w 10000"/>
              <a:gd name="connsiteY0" fmla="*/ 10043 h 10043"/>
              <a:gd name="connsiteX1" fmla="*/ 4958 w 10000"/>
              <a:gd name="connsiteY1" fmla="*/ 9955 h 10043"/>
              <a:gd name="connsiteX2" fmla="*/ 9333 w 10000"/>
              <a:gd name="connsiteY2" fmla="*/ 10043 h 10043"/>
              <a:gd name="connsiteX3" fmla="*/ 10000 w 10000"/>
              <a:gd name="connsiteY3" fmla="*/ 9186 h 10043"/>
              <a:gd name="connsiteX4" fmla="*/ 10000 w 10000"/>
              <a:gd name="connsiteY4" fmla="*/ 903 h 10043"/>
              <a:gd name="connsiteX5" fmla="*/ 9333 w 10000"/>
              <a:gd name="connsiteY5" fmla="*/ 43 h 10043"/>
              <a:gd name="connsiteX6" fmla="*/ 4738 w 10000"/>
              <a:gd name="connsiteY6" fmla="*/ 0 h 10043"/>
              <a:gd name="connsiteX7" fmla="*/ 667 w 10000"/>
              <a:gd name="connsiteY7" fmla="*/ 43 h 10043"/>
              <a:gd name="connsiteX8" fmla="*/ 0 w 10000"/>
              <a:gd name="connsiteY8" fmla="*/ 903 h 10043"/>
              <a:gd name="connsiteX9" fmla="*/ 0 w 10000"/>
              <a:gd name="connsiteY9" fmla="*/ 9186 h 10043"/>
              <a:gd name="connsiteX10" fmla="*/ 667 w 10000"/>
              <a:gd name="connsiteY10" fmla="*/ 10043 h 1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43">
                <a:moveTo>
                  <a:pt x="667" y="10043"/>
                </a:moveTo>
                <a:lnTo>
                  <a:pt x="4958" y="9955"/>
                </a:lnTo>
                <a:lnTo>
                  <a:pt x="9333" y="10043"/>
                </a:lnTo>
                <a:cubicBezTo>
                  <a:pt x="9699" y="10043"/>
                  <a:pt x="10000" y="9659"/>
                  <a:pt x="10000" y="9186"/>
                </a:cubicBezTo>
                <a:lnTo>
                  <a:pt x="10000" y="903"/>
                </a:lnTo>
                <a:cubicBezTo>
                  <a:pt x="10000" y="427"/>
                  <a:pt x="9699" y="43"/>
                  <a:pt x="9333" y="43"/>
                </a:cubicBezTo>
                <a:lnTo>
                  <a:pt x="4738" y="0"/>
                </a:lnTo>
                <a:lnTo>
                  <a:pt x="667" y="43"/>
                </a:lnTo>
                <a:cubicBezTo>
                  <a:pt x="298" y="43"/>
                  <a:pt x="0" y="427"/>
                  <a:pt x="0" y="903"/>
                </a:cubicBezTo>
                <a:lnTo>
                  <a:pt x="0" y="9186"/>
                </a:lnTo>
                <a:cubicBezTo>
                  <a:pt x="0" y="9659"/>
                  <a:pt x="298" y="10043"/>
                  <a:pt x="667" y="10043"/>
                </a:cubicBezTo>
                <a:close/>
              </a:path>
            </a:pathLst>
          </a:custGeom>
          <a:noFill/>
          <a:ln w="3810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E20DEDC4-81F0-40E7-BD37-4E9DF015BDFE}"/>
              </a:ext>
            </a:extLst>
          </p:cNvPr>
          <p:cNvGrpSpPr>
            <a:grpSpLocks noChangeAspect="1"/>
          </p:cNvGrpSpPr>
          <p:nvPr/>
        </p:nvGrpSpPr>
        <p:grpSpPr>
          <a:xfrm>
            <a:off x="1532036" y="1481196"/>
            <a:ext cx="1334198" cy="891551"/>
            <a:chOff x="6096000" y="2606605"/>
            <a:chExt cx="1802678" cy="1204603"/>
          </a:xfrm>
          <a:solidFill>
            <a:srgbClr val="FFFF00"/>
          </a:solidFill>
        </p:grpSpPr>
        <p:sp>
          <p:nvSpPr>
            <p:cNvPr id="10" name="Freeform 5">
              <a:extLst>
                <a:ext uri="{FF2B5EF4-FFF2-40B4-BE49-F238E27FC236}">
                  <a16:creationId xmlns:a16="http://schemas.microsoft.com/office/drawing/2014/main" id="{1A1E43C6-72D2-44E7-A21F-641681C5394E}"/>
                </a:ext>
              </a:extLst>
            </p:cNvPr>
            <p:cNvSpPr>
              <a:spLocks noEditPoints="1"/>
            </p:cNvSpPr>
            <p:nvPr/>
          </p:nvSpPr>
          <p:spPr bwMode="auto">
            <a:xfrm>
              <a:off x="6694914" y="3242338"/>
              <a:ext cx="390684" cy="392535"/>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BF54D555-D143-4810-BDBA-8E88ED21B80D}"/>
                </a:ext>
              </a:extLst>
            </p:cNvPr>
            <p:cNvSpPr>
              <a:spLocks noEditPoints="1"/>
            </p:cNvSpPr>
            <p:nvPr/>
          </p:nvSpPr>
          <p:spPr bwMode="auto">
            <a:xfrm>
              <a:off x="6096000" y="3201603"/>
              <a:ext cx="606320" cy="609605"/>
            </a:xfrm>
            <a:custGeom>
              <a:avLst/>
              <a:gdLst>
                <a:gd name="T0" fmla="*/ 136 w 138"/>
                <a:gd name="T1" fmla="*/ 83 h 139"/>
                <a:gd name="T2" fmla="*/ 126 w 138"/>
                <a:gd name="T3" fmla="*/ 72 h 139"/>
                <a:gd name="T4" fmla="*/ 136 w 138"/>
                <a:gd name="T5" fmla="*/ 61 h 139"/>
                <a:gd name="T6" fmla="*/ 127 w 138"/>
                <a:gd name="T7" fmla="*/ 53 h 139"/>
                <a:gd name="T8" fmla="*/ 124 w 138"/>
                <a:gd name="T9" fmla="*/ 44 h 139"/>
                <a:gd name="T10" fmla="*/ 126 w 138"/>
                <a:gd name="T11" fmla="*/ 32 h 139"/>
                <a:gd name="T12" fmla="*/ 111 w 138"/>
                <a:gd name="T13" fmla="*/ 31 h 139"/>
                <a:gd name="T14" fmla="*/ 111 w 138"/>
                <a:gd name="T15" fmla="*/ 16 h 139"/>
                <a:gd name="T16" fmla="*/ 98 w 138"/>
                <a:gd name="T17" fmla="*/ 17 h 139"/>
                <a:gd name="T18" fmla="*/ 90 w 138"/>
                <a:gd name="T19" fmla="*/ 13 h 139"/>
                <a:gd name="T20" fmla="*/ 82 w 138"/>
                <a:gd name="T21" fmla="*/ 3 h 139"/>
                <a:gd name="T22" fmla="*/ 72 w 138"/>
                <a:gd name="T23" fmla="*/ 13 h 139"/>
                <a:gd name="T24" fmla="*/ 61 w 138"/>
                <a:gd name="T25" fmla="*/ 2 h 139"/>
                <a:gd name="T26" fmla="*/ 52 w 138"/>
                <a:gd name="T27" fmla="*/ 11 h 139"/>
                <a:gd name="T28" fmla="*/ 44 w 138"/>
                <a:gd name="T29" fmla="*/ 15 h 139"/>
                <a:gd name="T30" fmla="*/ 31 w 138"/>
                <a:gd name="T31" fmla="*/ 13 h 139"/>
                <a:gd name="T32" fmla="*/ 31 w 138"/>
                <a:gd name="T33" fmla="*/ 27 h 139"/>
                <a:gd name="T34" fmla="*/ 15 w 138"/>
                <a:gd name="T35" fmla="*/ 28 h 139"/>
                <a:gd name="T36" fmla="*/ 16 w 138"/>
                <a:gd name="T37" fmla="*/ 40 h 139"/>
                <a:gd name="T38" fmla="*/ 12 w 138"/>
                <a:gd name="T39" fmla="*/ 49 h 139"/>
                <a:gd name="T40" fmla="*/ 2 w 138"/>
                <a:gd name="T41" fmla="*/ 56 h 139"/>
                <a:gd name="T42" fmla="*/ 12 w 138"/>
                <a:gd name="T43" fmla="*/ 67 h 139"/>
                <a:gd name="T44" fmla="*/ 1 w 138"/>
                <a:gd name="T45" fmla="*/ 78 h 139"/>
                <a:gd name="T46" fmla="*/ 11 w 138"/>
                <a:gd name="T47" fmla="*/ 86 h 139"/>
                <a:gd name="T48" fmla="*/ 14 w 138"/>
                <a:gd name="T49" fmla="*/ 95 h 139"/>
                <a:gd name="T50" fmla="*/ 12 w 138"/>
                <a:gd name="T51" fmla="*/ 107 h 139"/>
                <a:gd name="T52" fmla="*/ 27 w 138"/>
                <a:gd name="T53" fmla="*/ 108 h 139"/>
                <a:gd name="T54" fmla="*/ 27 w 138"/>
                <a:gd name="T55" fmla="*/ 123 h 139"/>
                <a:gd name="T56" fmla="*/ 40 w 138"/>
                <a:gd name="T57" fmla="*/ 123 h 139"/>
                <a:gd name="T58" fmla="*/ 48 w 138"/>
                <a:gd name="T59" fmla="*/ 126 h 139"/>
                <a:gd name="T60" fmla="*/ 56 w 138"/>
                <a:gd name="T61" fmla="*/ 136 h 139"/>
                <a:gd name="T62" fmla="*/ 66 w 138"/>
                <a:gd name="T63" fmla="*/ 127 h 139"/>
                <a:gd name="T64" fmla="*/ 77 w 138"/>
                <a:gd name="T65" fmla="*/ 137 h 139"/>
                <a:gd name="T66" fmla="*/ 86 w 138"/>
                <a:gd name="T67" fmla="*/ 128 h 139"/>
                <a:gd name="T68" fmla="*/ 94 w 138"/>
                <a:gd name="T69" fmla="*/ 125 h 139"/>
                <a:gd name="T70" fmla="*/ 107 w 138"/>
                <a:gd name="T71" fmla="*/ 126 h 139"/>
                <a:gd name="T72" fmla="*/ 107 w 138"/>
                <a:gd name="T73" fmla="*/ 112 h 139"/>
                <a:gd name="T74" fmla="*/ 123 w 138"/>
                <a:gd name="T75" fmla="*/ 111 h 139"/>
                <a:gd name="T76" fmla="*/ 122 w 138"/>
                <a:gd name="T77" fmla="*/ 99 h 139"/>
                <a:gd name="T78" fmla="*/ 126 w 138"/>
                <a:gd name="T79" fmla="*/ 91 h 139"/>
                <a:gd name="T80" fmla="*/ 81 w 138"/>
                <a:gd name="T81" fmla="*/ 68 h 139"/>
                <a:gd name="T82" fmla="*/ 57 w 138"/>
                <a:gd name="T83" fmla="*/ 72 h 139"/>
                <a:gd name="T84" fmla="*/ 81 w 138"/>
                <a:gd name="T8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 h="139">
                  <a:moveTo>
                    <a:pt x="135" y="88"/>
                  </a:moveTo>
                  <a:cubicBezTo>
                    <a:pt x="137" y="87"/>
                    <a:pt x="138" y="85"/>
                    <a:pt x="136" y="83"/>
                  </a:cubicBezTo>
                  <a:cubicBezTo>
                    <a:pt x="129" y="77"/>
                    <a:pt x="129" y="77"/>
                    <a:pt x="129" y="77"/>
                  </a:cubicBezTo>
                  <a:cubicBezTo>
                    <a:pt x="127" y="75"/>
                    <a:pt x="126" y="73"/>
                    <a:pt x="126" y="72"/>
                  </a:cubicBezTo>
                  <a:cubicBezTo>
                    <a:pt x="126" y="72"/>
                    <a:pt x="128" y="69"/>
                    <a:pt x="130" y="67"/>
                  </a:cubicBezTo>
                  <a:cubicBezTo>
                    <a:pt x="136" y="61"/>
                    <a:pt x="136" y="61"/>
                    <a:pt x="136" y="61"/>
                  </a:cubicBezTo>
                  <a:cubicBezTo>
                    <a:pt x="138" y="59"/>
                    <a:pt x="138" y="57"/>
                    <a:pt x="136" y="56"/>
                  </a:cubicBezTo>
                  <a:cubicBezTo>
                    <a:pt x="127" y="53"/>
                    <a:pt x="127" y="53"/>
                    <a:pt x="127" y="53"/>
                  </a:cubicBezTo>
                  <a:cubicBezTo>
                    <a:pt x="125" y="52"/>
                    <a:pt x="123" y="51"/>
                    <a:pt x="123" y="50"/>
                  </a:cubicBezTo>
                  <a:cubicBezTo>
                    <a:pt x="122" y="50"/>
                    <a:pt x="123" y="46"/>
                    <a:pt x="124" y="44"/>
                  </a:cubicBezTo>
                  <a:cubicBezTo>
                    <a:pt x="128" y="36"/>
                    <a:pt x="128" y="36"/>
                    <a:pt x="128" y="36"/>
                  </a:cubicBezTo>
                  <a:cubicBezTo>
                    <a:pt x="129" y="34"/>
                    <a:pt x="128" y="32"/>
                    <a:pt x="126" y="32"/>
                  </a:cubicBezTo>
                  <a:cubicBezTo>
                    <a:pt x="116" y="32"/>
                    <a:pt x="116" y="32"/>
                    <a:pt x="116" y="32"/>
                  </a:cubicBezTo>
                  <a:cubicBezTo>
                    <a:pt x="114" y="32"/>
                    <a:pt x="111" y="32"/>
                    <a:pt x="111" y="31"/>
                  </a:cubicBezTo>
                  <a:cubicBezTo>
                    <a:pt x="111" y="31"/>
                    <a:pt x="110" y="28"/>
                    <a:pt x="110" y="25"/>
                  </a:cubicBezTo>
                  <a:cubicBezTo>
                    <a:pt x="111" y="16"/>
                    <a:pt x="111" y="16"/>
                    <a:pt x="111" y="16"/>
                  </a:cubicBezTo>
                  <a:cubicBezTo>
                    <a:pt x="111" y="13"/>
                    <a:pt x="109" y="12"/>
                    <a:pt x="107" y="13"/>
                  </a:cubicBezTo>
                  <a:cubicBezTo>
                    <a:pt x="98" y="17"/>
                    <a:pt x="98" y="17"/>
                    <a:pt x="98" y="17"/>
                  </a:cubicBezTo>
                  <a:cubicBezTo>
                    <a:pt x="96" y="18"/>
                    <a:pt x="94" y="18"/>
                    <a:pt x="93" y="18"/>
                  </a:cubicBezTo>
                  <a:cubicBezTo>
                    <a:pt x="93" y="18"/>
                    <a:pt x="91" y="15"/>
                    <a:pt x="90" y="13"/>
                  </a:cubicBezTo>
                  <a:cubicBezTo>
                    <a:pt x="87" y="4"/>
                    <a:pt x="87" y="4"/>
                    <a:pt x="87" y="4"/>
                  </a:cubicBezTo>
                  <a:cubicBezTo>
                    <a:pt x="86" y="2"/>
                    <a:pt x="84" y="1"/>
                    <a:pt x="82" y="3"/>
                  </a:cubicBezTo>
                  <a:cubicBezTo>
                    <a:pt x="76" y="9"/>
                    <a:pt x="76" y="9"/>
                    <a:pt x="76" y="9"/>
                  </a:cubicBezTo>
                  <a:cubicBezTo>
                    <a:pt x="74" y="11"/>
                    <a:pt x="72" y="13"/>
                    <a:pt x="72" y="13"/>
                  </a:cubicBezTo>
                  <a:cubicBezTo>
                    <a:pt x="71" y="13"/>
                    <a:pt x="68" y="11"/>
                    <a:pt x="66" y="9"/>
                  </a:cubicBezTo>
                  <a:cubicBezTo>
                    <a:pt x="61" y="2"/>
                    <a:pt x="61" y="2"/>
                    <a:pt x="61" y="2"/>
                  </a:cubicBezTo>
                  <a:cubicBezTo>
                    <a:pt x="59" y="0"/>
                    <a:pt x="57" y="0"/>
                    <a:pt x="56" y="3"/>
                  </a:cubicBezTo>
                  <a:cubicBezTo>
                    <a:pt x="52" y="11"/>
                    <a:pt x="52" y="11"/>
                    <a:pt x="52" y="11"/>
                  </a:cubicBezTo>
                  <a:cubicBezTo>
                    <a:pt x="51" y="14"/>
                    <a:pt x="50" y="16"/>
                    <a:pt x="50" y="16"/>
                  </a:cubicBezTo>
                  <a:cubicBezTo>
                    <a:pt x="49" y="16"/>
                    <a:pt x="46" y="16"/>
                    <a:pt x="44" y="15"/>
                  </a:cubicBezTo>
                  <a:cubicBezTo>
                    <a:pt x="35" y="10"/>
                    <a:pt x="35" y="10"/>
                    <a:pt x="35" y="10"/>
                  </a:cubicBezTo>
                  <a:cubicBezTo>
                    <a:pt x="33" y="9"/>
                    <a:pt x="31" y="10"/>
                    <a:pt x="31" y="13"/>
                  </a:cubicBezTo>
                  <a:cubicBezTo>
                    <a:pt x="31" y="22"/>
                    <a:pt x="31" y="22"/>
                    <a:pt x="31" y="22"/>
                  </a:cubicBezTo>
                  <a:cubicBezTo>
                    <a:pt x="31" y="25"/>
                    <a:pt x="31" y="27"/>
                    <a:pt x="31" y="27"/>
                  </a:cubicBezTo>
                  <a:cubicBezTo>
                    <a:pt x="30" y="28"/>
                    <a:pt x="27" y="29"/>
                    <a:pt x="24" y="28"/>
                  </a:cubicBezTo>
                  <a:cubicBezTo>
                    <a:pt x="15" y="28"/>
                    <a:pt x="15" y="28"/>
                    <a:pt x="15" y="28"/>
                  </a:cubicBezTo>
                  <a:cubicBezTo>
                    <a:pt x="13" y="28"/>
                    <a:pt x="11" y="29"/>
                    <a:pt x="12" y="32"/>
                  </a:cubicBezTo>
                  <a:cubicBezTo>
                    <a:pt x="16" y="40"/>
                    <a:pt x="16" y="40"/>
                    <a:pt x="16" y="40"/>
                  </a:cubicBezTo>
                  <a:cubicBezTo>
                    <a:pt x="17" y="43"/>
                    <a:pt x="18" y="45"/>
                    <a:pt x="17" y="45"/>
                  </a:cubicBezTo>
                  <a:cubicBezTo>
                    <a:pt x="17" y="46"/>
                    <a:pt x="15" y="48"/>
                    <a:pt x="12" y="49"/>
                  </a:cubicBezTo>
                  <a:cubicBezTo>
                    <a:pt x="3" y="51"/>
                    <a:pt x="3" y="51"/>
                    <a:pt x="3" y="51"/>
                  </a:cubicBezTo>
                  <a:cubicBezTo>
                    <a:pt x="1" y="52"/>
                    <a:pt x="0" y="54"/>
                    <a:pt x="2" y="56"/>
                  </a:cubicBezTo>
                  <a:cubicBezTo>
                    <a:pt x="9" y="63"/>
                    <a:pt x="9" y="63"/>
                    <a:pt x="9" y="63"/>
                  </a:cubicBezTo>
                  <a:cubicBezTo>
                    <a:pt x="11" y="64"/>
                    <a:pt x="12" y="66"/>
                    <a:pt x="12" y="67"/>
                  </a:cubicBezTo>
                  <a:cubicBezTo>
                    <a:pt x="12" y="68"/>
                    <a:pt x="10" y="70"/>
                    <a:pt x="8" y="72"/>
                  </a:cubicBezTo>
                  <a:cubicBezTo>
                    <a:pt x="1" y="78"/>
                    <a:pt x="1" y="78"/>
                    <a:pt x="1" y="78"/>
                  </a:cubicBezTo>
                  <a:cubicBezTo>
                    <a:pt x="0" y="80"/>
                    <a:pt x="0" y="82"/>
                    <a:pt x="2" y="83"/>
                  </a:cubicBezTo>
                  <a:cubicBezTo>
                    <a:pt x="11" y="86"/>
                    <a:pt x="11" y="86"/>
                    <a:pt x="11" y="86"/>
                  </a:cubicBezTo>
                  <a:cubicBezTo>
                    <a:pt x="13" y="87"/>
                    <a:pt x="15" y="89"/>
                    <a:pt x="15" y="89"/>
                  </a:cubicBezTo>
                  <a:cubicBezTo>
                    <a:pt x="16" y="90"/>
                    <a:pt x="15" y="93"/>
                    <a:pt x="14" y="95"/>
                  </a:cubicBezTo>
                  <a:cubicBezTo>
                    <a:pt x="10" y="103"/>
                    <a:pt x="10" y="103"/>
                    <a:pt x="10" y="103"/>
                  </a:cubicBezTo>
                  <a:cubicBezTo>
                    <a:pt x="9" y="105"/>
                    <a:pt x="10" y="107"/>
                    <a:pt x="12" y="107"/>
                  </a:cubicBezTo>
                  <a:cubicBezTo>
                    <a:pt x="21" y="107"/>
                    <a:pt x="21" y="107"/>
                    <a:pt x="21" y="107"/>
                  </a:cubicBezTo>
                  <a:cubicBezTo>
                    <a:pt x="24" y="107"/>
                    <a:pt x="26" y="108"/>
                    <a:pt x="27" y="108"/>
                  </a:cubicBezTo>
                  <a:cubicBezTo>
                    <a:pt x="27" y="108"/>
                    <a:pt x="28" y="112"/>
                    <a:pt x="28" y="114"/>
                  </a:cubicBezTo>
                  <a:cubicBezTo>
                    <a:pt x="27" y="123"/>
                    <a:pt x="27" y="123"/>
                    <a:pt x="27" y="123"/>
                  </a:cubicBezTo>
                  <a:cubicBezTo>
                    <a:pt x="27" y="126"/>
                    <a:pt x="29" y="127"/>
                    <a:pt x="31" y="126"/>
                  </a:cubicBezTo>
                  <a:cubicBezTo>
                    <a:pt x="40" y="123"/>
                    <a:pt x="40" y="123"/>
                    <a:pt x="40" y="123"/>
                  </a:cubicBezTo>
                  <a:cubicBezTo>
                    <a:pt x="42" y="122"/>
                    <a:pt x="44" y="121"/>
                    <a:pt x="45" y="121"/>
                  </a:cubicBezTo>
                  <a:cubicBezTo>
                    <a:pt x="45" y="121"/>
                    <a:pt x="47" y="124"/>
                    <a:pt x="48" y="126"/>
                  </a:cubicBezTo>
                  <a:cubicBezTo>
                    <a:pt x="51" y="135"/>
                    <a:pt x="51" y="135"/>
                    <a:pt x="51" y="135"/>
                  </a:cubicBezTo>
                  <a:cubicBezTo>
                    <a:pt x="52" y="138"/>
                    <a:pt x="54" y="138"/>
                    <a:pt x="56" y="136"/>
                  </a:cubicBezTo>
                  <a:cubicBezTo>
                    <a:pt x="62" y="130"/>
                    <a:pt x="62" y="130"/>
                    <a:pt x="62" y="130"/>
                  </a:cubicBezTo>
                  <a:cubicBezTo>
                    <a:pt x="64" y="128"/>
                    <a:pt x="66" y="127"/>
                    <a:pt x="66" y="127"/>
                  </a:cubicBezTo>
                  <a:cubicBezTo>
                    <a:pt x="67" y="127"/>
                    <a:pt x="70" y="128"/>
                    <a:pt x="71" y="130"/>
                  </a:cubicBezTo>
                  <a:cubicBezTo>
                    <a:pt x="77" y="137"/>
                    <a:pt x="77" y="137"/>
                    <a:pt x="77" y="137"/>
                  </a:cubicBezTo>
                  <a:cubicBezTo>
                    <a:pt x="79" y="139"/>
                    <a:pt x="81" y="139"/>
                    <a:pt x="82" y="136"/>
                  </a:cubicBezTo>
                  <a:cubicBezTo>
                    <a:pt x="86" y="128"/>
                    <a:pt x="86" y="128"/>
                    <a:pt x="86" y="128"/>
                  </a:cubicBezTo>
                  <a:cubicBezTo>
                    <a:pt x="87" y="125"/>
                    <a:pt x="88" y="123"/>
                    <a:pt x="88" y="123"/>
                  </a:cubicBezTo>
                  <a:cubicBezTo>
                    <a:pt x="89" y="123"/>
                    <a:pt x="92" y="124"/>
                    <a:pt x="94" y="125"/>
                  </a:cubicBezTo>
                  <a:cubicBezTo>
                    <a:pt x="103" y="129"/>
                    <a:pt x="103" y="129"/>
                    <a:pt x="103" y="129"/>
                  </a:cubicBezTo>
                  <a:cubicBezTo>
                    <a:pt x="105" y="130"/>
                    <a:pt x="107" y="129"/>
                    <a:pt x="107" y="126"/>
                  </a:cubicBezTo>
                  <a:cubicBezTo>
                    <a:pt x="107" y="117"/>
                    <a:pt x="107" y="117"/>
                    <a:pt x="107" y="117"/>
                  </a:cubicBezTo>
                  <a:cubicBezTo>
                    <a:pt x="107" y="115"/>
                    <a:pt x="107" y="112"/>
                    <a:pt x="107" y="112"/>
                  </a:cubicBezTo>
                  <a:cubicBezTo>
                    <a:pt x="108" y="111"/>
                    <a:pt x="111" y="110"/>
                    <a:pt x="114" y="111"/>
                  </a:cubicBezTo>
                  <a:cubicBezTo>
                    <a:pt x="123" y="111"/>
                    <a:pt x="123" y="111"/>
                    <a:pt x="123" y="111"/>
                  </a:cubicBezTo>
                  <a:cubicBezTo>
                    <a:pt x="125" y="112"/>
                    <a:pt x="127" y="110"/>
                    <a:pt x="126" y="107"/>
                  </a:cubicBezTo>
                  <a:cubicBezTo>
                    <a:pt x="122" y="99"/>
                    <a:pt x="122" y="99"/>
                    <a:pt x="122" y="99"/>
                  </a:cubicBezTo>
                  <a:cubicBezTo>
                    <a:pt x="121" y="97"/>
                    <a:pt x="120" y="94"/>
                    <a:pt x="121" y="94"/>
                  </a:cubicBezTo>
                  <a:cubicBezTo>
                    <a:pt x="121" y="93"/>
                    <a:pt x="123" y="91"/>
                    <a:pt x="126" y="91"/>
                  </a:cubicBezTo>
                  <a:lnTo>
                    <a:pt x="135" y="88"/>
                  </a:lnTo>
                  <a:close/>
                  <a:moveTo>
                    <a:pt x="81" y="68"/>
                  </a:moveTo>
                  <a:cubicBezTo>
                    <a:pt x="82" y="74"/>
                    <a:pt x="77" y="80"/>
                    <a:pt x="71" y="81"/>
                  </a:cubicBezTo>
                  <a:cubicBezTo>
                    <a:pt x="64" y="83"/>
                    <a:pt x="58" y="78"/>
                    <a:pt x="57" y="72"/>
                  </a:cubicBezTo>
                  <a:cubicBezTo>
                    <a:pt x="56" y="65"/>
                    <a:pt x="60" y="59"/>
                    <a:pt x="67" y="58"/>
                  </a:cubicBezTo>
                  <a:cubicBezTo>
                    <a:pt x="74" y="57"/>
                    <a:pt x="80" y="61"/>
                    <a:pt x="81"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4FF6485F-F17E-46DF-9340-823826ED07EE}"/>
                </a:ext>
              </a:extLst>
            </p:cNvPr>
            <p:cNvSpPr>
              <a:spLocks noEditPoints="1"/>
            </p:cNvSpPr>
            <p:nvPr/>
          </p:nvSpPr>
          <p:spPr bwMode="auto">
            <a:xfrm>
              <a:off x="6959689" y="2606605"/>
              <a:ext cx="938989" cy="900509"/>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grpSp>
      <p:pic>
        <p:nvPicPr>
          <p:cNvPr id="1026" name="Picture 2" descr="Truck">
            <a:extLst>
              <a:ext uri="{FF2B5EF4-FFF2-40B4-BE49-F238E27FC236}">
                <a16:creationId xmlns:a16="http://schemas.microsoft.com/office/drawing/2014/main" id="{DFFAD1FB-5040-461F-B495-E87423987B00}"/>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5747774" y="1122933"/>
            <a:ext cx="1249814" cy="12498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1633C23-E7F6-4CA1-B24A-9A67469D9BB3}"/>
              </a:ext>
            </a:extLst>
          </p:cNvPr>
          <p:cNvSpPr txBox="1"/>
          <p:nvPr/>
        </p:nvSpPr>
        <p:spPr>
          <a:xfrm>
            <a:off x="611550" y="2368836"/>
            <a:ext cx="317516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a:ln>
                  <a:noFill/>
                </a:ln>
                <a:solidFill>
                  <a:srgbClr val="FFFF00"/>
                </a:solidFill>
                <a:effectLst/>
                <a:uLnTx/>
                <a:uFillTx/>
                <a:latin typeface="Segoe UI" panose="020B0502040204020203" pitchFamily="34" charset="0"/>
                <a:ea typeface="+mn-ea"/>
                <a:cs typeface="Segoe UI" panose="020B0502040204020203" pitchFamily="34" charset="0"/>
              </a:rPr>
              <a:t>System Optimization &amp; Control</a:t>
            </a:r>
          </a:p>
        </p:txBody>
      </p:sp>
      <p:sp>
        <p:nvSpPr>
          <p:cNvPr id="15" name="TextBox 14">
            <a:extLst>
              <a:ext uri="{FF2B5EF4-FFF2-40B4-BE49-F238E27FC236}">
                <a16:creationId xmlns:a16="http://schemas.microsoft.com/office/drawing/2014/main" id="{0BE9B6E1-DFEB-4822-8525-EB3F6C6E430C}"/>
              </a:ext>
            </a:extLst>
          </p:cNvPr>
          <p:cNvSpPr txBox="1"/>
          <p:nvPr/>
        </p:nvSpPr>
        <p:spPr>
          <a:xfrm>
            <a:off x="4711228" y="2350079"/>
            <a:ext cx="332290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2"/>
                </a:solidFill>
                <a:effectLst/>
                <a:uLnTx/>
                <a:uFillTx/>
                <a:latin typeface="Segoe UI" panose="020B0502040204020203" pitchFamily="34" charset="0"/>
                <a:ea typeface="+mn-ea"/>
                <a:cs typeface="Segoe UI" panose="020B0502040204020203" pitchFamily="34" charset="0"/>
              </a:rPr>
              <a:t>Resource &amp; Operations Optimization</a:t>
            </a:r>
          </a:p>
        </p:txBody>
      </p:sp>
      <p:sp>
        <p:nvSpPr>
          <p:cNvPr id="16" name="TextBox 15">
            <a:extLst>
              <a:ext uri="{FF2B5EF4-FFF2-40B4-BE49-F238E27FC236}">
                <a16:creationId xmlns:a16="http://schemas.microsoft.com/office/drawing/2014/main" id="{570C74CA-923C-4D13-A6DB-0B5D0D7C8580}"/>
              </a:ext>
            </a:extLst>
          </p:cNvPr>
          <p:cNvSpPr txBox="1"/>
          <p:nvPr/>
        </p:nvSpPr>
        <p:spPr>
          <a:xfrm>
            <a:off x="8744871" y="2368836"/>
            <a:ext cx="269923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6"/>
                </a:solidFill>
                <a:effectLst/>
                <a:uLnTx/>
                <a:uFillTx/>
                <a:latin typeface="Segoe UI" panose="020B0502040204020203" pitchFamily="34" charset="0"/>
                <a:cs typeface="Segoe UI" panose="020B0502040204020203" pitchFamily="34" charset="0"/>
              </a:rPr>
              <a:t>Adaptive </a:t>
            </a:r>
            <a:r>
              <a:rPr lang="en-US" sz="2000">
                <a:solidFill>
                  <a:schemeClr val="accent6"/>
                </a:solidFill>
                <a:latin typeface="Segoe UI" panose="020B0502040204020203" pitchFamily="34" charset="0"/>
                <a:cs typeface="Segoe UI" panose="020B0502040204020203" pitchFamily="34" charset="0"/>
              </a:rPr>
              <a:t>Experiences</a:t>
            </a:r>
            <a:endParaRPr kumimoji="0" lang="en-US" sz="2000" b="0" i="0" u="none" strike="noStrike" kern="1200" cap="none" spc="0" normalizeH="0" baseline="0" noProof="0">
              <a:ln>
                <a:noFill/>
              </a:ln>
              <a:solidFill>
                <a:schemeClr val="accent6"/>
              </a:solidFill>
              <a:effectLst/>
              <a:uLnTx/>
              <a:uFillTx/>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D6BA97B-0B8A-4529-8FF1-44F9D9DA3861}"/>
              </a:ext>
            </a:extLst>
          </p:cNvPr>
          <p:cNvSpPr txBox="1"/>
          <p:nvPr/>
        </p:nvSpPr>
        <p:spPr>
          <a:xfrm>
            <a:off x="8862727" y="3074721"/>
            <a:ext cx="2463524" cy="369332"/>
          </a:xfrm>
          <a:prstGeom prst="rect">
            <a:avLst/>
          </a:prstGeom>
          <a:noFill/>
        </p:spPr>
        <p:txBody>
          <a:bodyPr wrap="square" rtlCol="0">
            <a:spAutoFit/>
          </a:bodyPr>
          <a:lstStyle/>
          <a:p>
            <a:pPr algn="ctr"/>
            <a:r>
              <a:rPr lang="en-US">
                <a:solidFill>
                  <a:schemeClr val="bg1"/>
                </a:solidFill>
              </a:rPr>
              <a:t>Gaming</a:t>
            </a:r>
          </a:p>
        </p:txBody>
      </p:sp>
      <p:sp>
        <p:nvSpPr>
          <p:cNvPr id="17" name="TextBox 16">
            <a:extLst>
              <a:ext uri="{FF2B5EF4-FFF2-40B4-BE49-F238E27FC236}">
                <a16:creationId xmlns:a16="http://schemas.microsoft.com/office/drawing/2014/main" id="{6C71FD67-4B5E-459F-AC50-4EE5D8ECB774}"/>
              </a:ext>
            </a:extLst>
          </p:cNvPr>
          <p:cNvSpPr txBox="1"/>
          <p:nvPr/>
        </p:nvSpPr>
        <p:spPr>
          <a:xfrm>
            <a:off x="8862728" y="4053053"/>
            <a:ext cx="2463523" cy="646331"/>
          </a:xfrm>
          <a:prstGeom prst="rect">
            <a:avLst/>
          </a:prstGeom>
          <a:noFill/>
        </p:spPr>
        <p:txBody>
          <a:bodyPr wrap="square" rtlCol="0">
            <a:spAutoFit/>
          </a:bodyPr>
          <a:lstStyle/>
          <a:p>
            <a:pPr algn="ctr"/>
            <a:r>
              <a:rPr lang="en-US">
                <a:solidFill>
                  <a:schemeClr val="bg1"/>
                </a:solidFill>
              </a:rPr>
              <a:t>Knowledge Worker Augmentation</a:t>
            </a:r>
          </a:p>
        </p:txBody>
      </p:sp>
      <p:sp>
        <p:nvSpPr>
          <p:cNvPr id="18" name="TextBox 17">
            <a:extLst>
              <a:ext uri="{FF2B5EF4-FFF2-40B4-BE49-F238E27FC236}">
                <a16:creationId xmlns:a16="http://schemas.microsoft.com/office/drawing/2014/main" id="{CE6D417B-EFAC-4BFD-946A-5582A573BE61}"/>
              </a:ext>
            </a:extLst>
          </p:cNvPr>
          <p:cNvSpPr txBox="1"/>
          <p:nvPr/>
        </p:nvSpPr>
        <p:spPr>
          <a:xfrm>
            <a:off x="5023063" y="3221384"/>
            <a:ext cx="2699237" cy="369332"/>
          </a:xfrm>
          <a:prstGeom prst="rect">
            <a:avLst/>
          </a:prstGeom>
          <a:noFill/>
        </p:spPr>
        <p:txBody>
          <a:bodyPr wrap="square" rtlCol="0">
            <a:spAutoFit/>
          </a:bodyPr>
          <a:lstStyle/>
          <a:p>
            <a:pPr algn="ctr"/>
            <a:r>
              <a:rPr lang="en-US">
                <a:solidFill>
                  <a:schemeClr val="bg1"/>
                </a:solidFill>
              </a:rPr>
              <a:t>Logistics &amp; Transport</a:t>
            </a:r>
          </a:p>
        </p:txBody>
      </p:sp>
      <p:sp>
        <p:nvSpPr>
          <p:cNvPr id="20" name="TextBox 19">
            <a:extLst>
              <a:ext uri="{FF2B5EF4-FFF2-40B4-BE49-F238E27FC236}">
                <a16:creationId xmlns:a16="http://schemas.microsoft.com/office/drawing/2014/main" id="{16DB3843-8B40-43FE-9516-00F6FB3F89C8}"/>
              </a:ext>
            </a:extLst>
          </p:cNvPr>
          <p:cNvSpPr txBox="1"/>
          <p:nvPr/>
        </p:nvSpPr>
        <p:spPr>
          <a:xfrm>
            <a:off x="5023063" y="4201481"/>
            <a:ext cx="2699237" cy="369332"/>
          </a:xfrm>
          <a:prstGeom prst="rect">
            <a:avLst/>
          </a:prstGeom>
          <a:noFill/>
        </p:spPr>
        <p:txBody>
          <a:bodyPr wrap="square" rtlCol="0" anchor="t">
            <a:spAutoFit/>
          </a:bodyPr>
          <a:lstStyle/>
          <a:p>
            <a:pPr algn="ctr"/>
            <a:r>
              <a:rPr lang="en-US">
                <a:solidFill>
                  <a:schemeClr val="bg1"/>
                </a:solidFill>
              </a:rPr>
              <a:t>Fraud &amp; Risk Management</a:t>
            </a:r>
          </a:p>
        </p:txBody>
      </p:sp>
      <p:sp>
        <p:nvSpPr>
          <p:cNvPr id="21" name="TextBox 20">
            <a:extLst>
              <a:ext uri="{FF2B5EF4-FFF2-40B4-BE49-F238E27FC236}">
                <a16:creationId xmlns:a16="http://schemas.microsoft.com/office/drawing/2014/main" id="{6CD5DAA9-ACA2-4FC0-819E-54800766C262}"/>
              </a:ext>
            </a:extLst>
          </p:cNvPr>
          <p:cNvSpPr txBox="1"/>
          <p:nvPr/>
        </p:nvSpPr>
        <p:spPr>
          <a:xfrm>
            <a:off x="722516" y="3263277"/>
            <a:ext cx="2953237" cy="369332"/>
          </a:xfrm>
          <a:prstGeom prst="rect">
            <a:avLst/>
          </a:prstGeom>
          <a:noFill/>
        </p:spPr>
        <p:txBody>
          <a:bodyPr wrap="square" rtlCol="0" anchor="t">
            <a:spAutoFit/>
          </a:bodyPr>
          <a:lstStyle/>
          <a:p>
            <a:pPr algn="ctr"/>
            <a:r>
              <a:rPr lang="en-US">
                <a:solidFill>
                  <a:schemeClr val="bg1"/>
                </a:solidFill>
              </a:rPr>
              <a:t>Energy and Grid Optimization</a:t>
            </a:r>
          </a:p>
        </p:txBody>
      </p:sp>
      <p:sp>
        <p:nvSpPr>
          <p:cNvPr id="22" name="TextBox 21">
            <a:extLst>
              <a:ext uri="{FF2B5EF4-FFF2-40B4-BE49-F238E27FC236}">
                <a16:creationId xmlns:a16="http://schemas.microsoft.com/office/drawing/2014/main" id="{182DE769-C2F5-471C-B2CB-D0E47CEF9A38}"/>
              </a:ext>
            </a:extLst>
          </p:cNvPr>
          <p:cNvSpPr txBox="1"/>
          <p:nvPr/>
        </p:nvSpPr>
        <p:spPr>
          <a:xfrm>
            <a:off x="722516" y="3794845"/>
            <a:ext cx="2953236" cy="369332"/>
          </a:xfrm>
          <a:prstGeom prst="rect">
            <a:avLst/>
          </a:prstGeom>
          <a:noFill/>
        </p:spPr>
        <p:txBody>
          <a:bodyPr wrap="square" rtlCol="0">
            <a:spAutoFit/>
          </a:bodyPr>
          <a:lstStyle/>
          <a:p>
            <a:pPr algn="ctr"/>
            <a:r>
              <a:rPr lang="en-US">
                <a:solidFill>
                  <a:schemeClr val="bg1"/>
                </a:solidFill>
              </a:rPr>
              <a:t>Industrial Control - Robotics</a:t>
            </a:r>
          </a:p>
        </p:txBody>
      </p:sp>
      <p:sp>
        <p:nvSpPr>
          <p:cNvPr id="24" name="TextBox 23">
            <a:extLst>
              <a:ext uri="{FF2B5EF4-FFF2-40B4-BE49-F238E27FC236}">
                <a16:creationId xmlns:a16="http://schemas.microsoft.com/office/drawing/2014/main" id="{A7402F71-064C-49A5-BA60-DD368D42DB4B}"/>
              </a:ext>
            </a:extLst>
          </p:cNvPr>
          <p:cNvSpPr txBox="1"/>
          <p:nvPr/>
        </p:nvSpPr>
        <p:spPr>
          <a:xfrm>
            <a:off x="5023063" y="3706751"/>
            <a:ext cx="2699237" cy="369332"/>
          </a:xfrm>
          <a:prstGeom prst="rect">
            <a:avLst/>
          </a:prstGeom>
          <a:noFill/>
        </p:spPr>
        <p:txBody>
          <a:bodyPr wrap="square" rtlCol="0">
            <a:spAutoFit/>
          </a:bodyPr>
          <a:lstStyle/>
          <a:p>
            <a:pPr algn="ctr"/>
            <a:r>
              <a:rPr lang="en-US">
                <a:solidFill>
                  <a:schemeClr val="bg1"/>
                </a:solidFill>
              </a:rPr>
              <a:t>Healthcare</a:t>
            </a:r>
          </a:p>
        </p:txBody>
      </p:sp>
      <p:sp>
        <p:nvSpPr>
          <p:cNvPr id="25" name="TextBox 24">
            <a:extLst>
              <a:ext uri="{FF2B5EF4-FFF2-40B4-BE49-F238E27FC236}">
                <a16:creationId xmlns:a16="http://schemas.microsoft.com/office/drawing/2014/main" id="{CED53D3E-A0B0-4141-9E53-6FBCF549CD2F}"/>
              </a:ext>
            </a:extLst>
          </p:cNvPr>
          <p:cNvSpPr txBox="1"/>
          <p:nvPr/>
        </p:nvSpPr>
        <p:spPr>
          <a:xfrm>
            <a:off x="8862727" y="3591679"/>
            <a:ext cx="2463524" cy="369332"/>
          </a:xfrm>
          <a:prstGeom prst="rect">
            <a:avLst/>
          </a:prstGeom>
          <a:noFill/>
        </p:spPr>
        <p:txBody>
          <a:bodyPr wrap="square" rtlCol="0">
            <a:spAutoFit/>
          </a:bodyPr>
          <a:lstStyle/>
          <a:p>
            <a:pPr algn="ctr"/>
            <a:r>
              <a:rPr lang="en-US">
                <a:solidFill>
                  <a:schemeClr val="bg1"/>
                </a:solidFill>
              </a:rPr>
              <a:t>Content Personalization</a:t>
            </a:r>
          </a:p>
        </p:txBody>
      </p:sp>
      <p:sp>
        <p:nvSpPr>
          <p:cNvPr id="26" name="TextBox 25">
            <a:extLst>
              <a:ext uri="{FF2B5EF4-FFF2-40B4-BE49-F238E27FC236}">
                <a16:creationId xmlns:a16="http://schemas.microsoft.com/office/drawing/2014/main" id="{497BAF3C-4BFA-4373-BA88-45BD94130C37}"/>
              </a:ext>
            </a:extLst>
          </p:cNvPr>
          <p:cNvSpPr txBox="1"/>
          <p:nvPr/>
        </p:nvSpPr>
        <p:spPr>
          <a:xfrm>
            <a:off x="722521" y="4305093"/>
            <a:ext cx="2953231" cy="369332"/>
          </a:xfrm>
          <a:prstGeom prst="rect">
            <a:avLst/>
          </a:prstGeom>
          <a:noFill/>
        </p:spPr>
        <p:txBody>
          <a:bodyPr wrap="square" rtlCol="0" anchor="t">
            <a:spAutoFit/>
          </a:bodyPr>
          <a:lstStyle/>
          <a:p>
            <a:pPr algn="ctr"/>
            <a:r>
              <a:rPr lang="en-US">
                <a:solidFill>
                  <a:schemeClr val="bg1"/>
                </a:solidFill>
                <a:cs typeface="Calibri"/>
              </a:rPr>
              <a:t>Computer Security</a:t>
            </a:r>
          </a:p>
        </p:txBody>
      </p:sp>
      <p:pic>
        <p:nvPicPr>
          <p:cNvPr id="27" name="Picture 26">
            <a:extLst>
              <a:ext uri="{FF2B5EF4-FFF2-40B4-BE49-F238E27FC236}">
                <a16:creationId xmlns:a16="http://schemas.microsoft.com/office/drawing/2014/main" id="{CA04FA92-612D-4FEB-905D-C3F722CDDBF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52263" y="5033210"/>
            <a:ext cx="826003" cy="687188"/>
          </a:xfrm>
          <a:prstGeom prst="rect">
            <a:avLst/>
          </a:prstGeom>
        </p:spPr>
      </p:pic>
      <p:pic>
        <p:nvPicPr>
          <p:cNvPr id="29" name="Picture 18" descr="Image result for walmart logo png">
            <a:extLst>
              <a:ext uri="{FF2B5EF4-FFF2-40B4-BE49-F238E27FC236}">
                <a16:creationId xmlns:a16="http://schemas.microsoft.com/office/drawing/2014/main" id="{92CDA013-A8C6-4605-B3E6-7BA63203388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83440" y="5210636"/>
            <a:ext cx="1460990" cy="38446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close up of a sign&#10;&#10;Description automatically generated">
            <a:extLst>
              <a:ext uri="{FF2B5EF4-FFF2-40B4-BE49-F238E27FC236}">
                <a16:creationId xmlns:a16="http://schemas.microsoft.com/office/drawing/2014/main" id="{9056CC2C-855B-4815-A96A-3425AC249BC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87662" y="4826722"/>
            <a:ext cx="1216944" cy="1216944"/>
          </a:xfrm>
          <a:prstGeom prst="rect">
            <a:avLst/>
          </a:prstGeom>
        </p:spPr>
      </p:pic>
      <p:pic>
        <p:nvPicPr>
          <p:cNvPr id="34" name="Graphic 33">
            <a:extLst>
              <a:ext uri="{FF2B5EF4-FFF2-40B4-BE49-F238E27FC236}">
                <a16:creationId xmlns:a16="http://schemas.microsoft.com/office/drawing/2014/main" id="{41615A95-184F-4158-BF10-5A6069F9205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2681" y="5194755"/>
            <a:ext cx="1522771" cy="416224"/>
          </a:xfrm>
          <a:prstGeom prst="rect">
            <a:avLst/>
          </a:prstGeom>
        </p:spPr>
      </p:pic>
      <p:cxnSp>
        <p:nvCxnSpPr>
          <p:cNvPr id="30" name="Straight Connector 29">
            <a:extLst>
              <a:ext uri="{FF2B5EF4-FFF2-40B4-BE49-F238E27FC236}">
                <a16:creationId xmlns:a16="http://schemas.microsoft.com/office/drawing/2014/main" id="{A3B15D51-A2A0-4626-A9E4-750F110A12C4}"/>
              </a:ext>
            </a:extLst>
          </p:cNvPr>
          <p:cNvCxnSpPr>
            <a:cxnSpLocks/>
          </p:cNvCxnSpPr>
          <p:nvPr/>
        </p:nvCxnSpPr>
        <p:spPr>
          <a:xfrm>
            <a:off x="4449296" y="1894863"/>
            <a:ext cx="0" cy="3988890"/>
          </a:xfrm>
          <a:prstGeom prst="line">
            <a:avLst/>
          </a:prstGeom>
          <a:ln>
            <a:solidFill>
              <a:schemeClr val="tx1">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804D8718-A93C-4E56-95B1-EF656AFF6E20}"/>
              </a:ext>
            </a:extLst>
          </p:cNvPr>
          <p:cNvCxnSpPr>
            <a:cxnSpLocks/>
          </p:cNvCxnSpPr>
          <p:nvPr/>
        </p:nvCxnSpPr>
        <p:spPr>
          <a:xfrm>
            <a:off x="8298625" y="1865969"/>
            <a:ext cx="0" cy="4017784"/>
          </a:xfrm>
          <a:prstGeom prst="line">
            <a:avLst/>
          </a:prstGeom>
          <a:ln>
            <a:solidFill>
              <a:schemeClr val="tx1">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D47D09A7-3629-4643-AE63-07CE727B638E}"/>
              </a:ext>
            </a:extLst>
          </p:cNvPr>
          <p:cNvCxnSpPr>
            <a:cxnSpLocks/>
          </p:cNvCxnSpPr>
          <p:nvPr/>
        </p:nvCxnSpPr>
        <p:spPr>
          <a:xfrm>
            <a:off x="442127" y="5883753"/>
            <a:ext cx="10949739" cy="0"/>
          </a:xfrm>
          <a:prstGeom prst="line">
            <a:avLst/>
          </a:prstGeom>
          <a:ln>
            <a:solidFill>
              <a:schemeClr val="tx1">
                <a:lumMod val="75000"/>
                <a:lumOff val="25000"/>
              </a:schemeClr>
            </a:solidFill>
          </a:ln>
        </p:spPr>
        <p:style>
          <a:lnRef idx="3">
            <a:schemeClr val="dk1"/>
          </a:lnRef>
          <a:fillRef idx="0">
            <a:schemeClr val="dk1"/>
          </a:fillRef>
          <a:effectRef idx="2">
            <a:schemeClr val="dk1"/>
          </a:effectRef>
          <a:fontRef idx="minor">
            <a:schemeClr val="tx1"/>
          </a:fontRef>
        </p:style>
      </p:cxnSp>
      <p:pic>
        <p:nvPicPr>
          <p:cNvPr id="4" name="Picture 2" descr="Ninja Theory | Sony Wiki | Fandom">
            <a:extLst>
              <a:ext uri="{FF2B5EF4-FFF2-40B4-BE49-F238E27FC236}">
                <a16:creationId xmlns:a16="http://schemas.microsoft.com/office/drawing/2014/main" id="{415D20B7-5169-4857-99E4-941DCC8E6F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36991" y="5024460"/>
            <a:ext cx="1494204" cy="7494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evron Corporation logo">
            <a:extLst>
              <a:ext uri="{FF2B5EF4-FFF2-40B4-BE49-F238E27FC236}">
                <a16:creationId xmlns:a16="http://schemas.microsoft.com/office/drawing/2014/main" id="{C67FFC56-4228-4C22-BC5F-14ABBE89E3C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168" t="13638" r="27359" b="11621"/>
          <a:stretch/>
        </p:blipFill>
        <p:spPr bwMode="auto">
          <a:xfrm>
            <a:off x="1144324" y="5018162"/>
            <a:ext cx="775424" cy="729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4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2">
            <a:extLst>
              <a:ext uri="{FF2B5EF4-FFF2-40B4-BE49-F238E27FC236}">
                <a16:creationId xmlns:a16="http://schemas.microsoft.com/office/drawing/2014/main" id="{A6052863-9E00-456E-A707-9C6D9F567F72}"/>
              </a:ext>
            </a:extLst>
          </p:cNvPr>
          <p:cNvSpPr txBox="1">
            <a:spLocks/>
          </p:cNvSpPr>
          <p:nvPr/>
        </p:nvSpPr>
        <p:spPr>
          <a:xfrm>
            <a:off x="400283" y="3594325"/>
            <a:ext cx="11516341" cy="1470086"/>
          </a:xfrm>
          <a:prstGeom prst="rect">
            <a:avLst/>
          </a:prstGeom>
          <a:solidFill>
            <a:schemeClr val="bg2">
              <a:lumMod val="50000"/>
            </a:schemeClr>
          </a:solidFill>
          <a:ln>
            <a:noFill/>
          </a:ln>
        </p:spPr>
        <p:style>
          <a:lnRef idx="1">
            <a:schemeClr val="accent3"/>
          </a:lnRef>
          <a:fillRef idx="2">
            <a:schemeClr val="accent3"/>
          </a:fillRef>
          <a:effectRef idx="1">
            <a:schemeClr val="accent3"/>
          </a:effectRef>
          <a:fontRef idx="minor">
            <a:schemeClr val="dk1"/>
          </a:fontRef>
        </p:style>
        <p:txBody>
          <a:bodyPr vert="horz" wrap="square" lIns="0" tIns="91440" rIns="0" bIns="0" rtlCol="0" anchor="t">
            <a:no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Microsoft Research</a:t>
            </a:r>
          </a:p>
          <a:p>
            <a:pPr marL="448193" marR="0" lvl="0" indent="-448193"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297718E5-8263-4A59-BF57-0BFC73E1F21C}"/>
              </a:ext>
            </a:extLst>
          </p:cNvPr>
          <p:cNvSpPr/>
          <p:nvPr/>
        </p:nvSpPr>
        <p:spPr bwMode="auto">
          <a:xfrm>
            <a:off x="9438032" y="4250891"/>
            <a:ext cx="1612232" cy="548640"/>
          </a:xfrm>
          <a:prstGeom prst="rect">
            <a:avLst/>
          </a:prstGeom>
          <a:solidFill>
            <a:schemeClr val="bg2">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a:solidFill>
                  <a:schemeClr val="bg1"/>
                </a:solidFill>
                <a:latin typeface="Segoe UI" panose="020B0502040204020203" pitchFamily="34" charset="0"/>
                <a:ea typeface="Segoe UI" panose="020B0502040204020203" pitchFamily="34" charset="0"/>
                <a:cs typeface="Segoe UI" panose="020B0502040204020203" pitchFamily="34" charset="0"/>
              </a:rPr>
              <a:t>RL Theory</a:t>
            </a:r>
          </a:p>
        </p:txBody>
      </p:sp>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05974" y="480407"/>
            <a:ext cx="11173163" cy="674031"/>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4200" b="0" i="0" u="none" strike="noStrike" kern="120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Reinforcement Learning in Microsoft</a:t>
            </a:r>
          </a:p>
        </p:txBody>
      </p:sp>
      <p:sp>
        <p:nvSpPr>
          <p:cNvPr id="11" name="Text Placeholder 2">
            <a:extLst>
              <a:ext uri="{FF2B5EF4-FFF2-40B4-BE49-F238E27FC236}">
                <a16:creationId xmlns:a16="http://schemas.microsoft.com/office/drawing/2014/main" id="{CEF7AC36-5228-46A9-A6D0-00AB3D413424}"/>
              </a:ext>
            </a:extLst>
          </p:cNvPr>
          <p:cNvSpPr txBox="1">
            <a:spLocks/>
          </p:cNvSpPr>
          <p:nvPr/>
        </p:nvSpPr>
        <p:spPr>
          <a:xfrm>
            <a:off x="3578662" y="1667485"/>
            <a:ext cx="2863881" cy="1337627"/>
          </a:xfrm>
          <a:prstGeom prst="rect">
            <a:avLst/>
          </a:prstGeom>
          <a:solidFill>
            <a:schemeClr val="bg2">
              <a:lumMod val="50000"/>
            </a:schemeClr>
          </a:solidFill>
          <a:ln>
            <a:noFill/>
          </a:ln>
        </p:spPr>
        <p:txBody>
          <a:bodyPr vert="horz" wrap="square" lIns="91440" tIns="91440" rIns="91440" bIns="91440" rtlCol="0" anchor="t" anchorCtr="0">
            <a:no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Autonomous Systems</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Project Bonsai: AI for Industrial Control</a:t>
            </a:r>
            <a:endParaRPr lang="en-US" sz="1200">
              <a:solidFill>
                <a:schemeClr val="bg1"/>
              </a:solidFill>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000">
                <a:solidFill>
                  <a:schemeClr val="bg1"/>
                </a:solidFill>
                <a:latin typeface="Segoe UI" panose="020B0502040204020203" pitchFamily="34" charset="0"/>
                <a:cs typeface="Segoe UI" panose="020B0502040204020203" pitchFamily="34" charset="0"/>
              </a:rPr>
              <a:t>Reinforcement Learning In Simulators</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000">
                <a:solidFill>
                  <a:schemeClr val="bg1"/>
                </a:solidFill>
                <a:latin typeface="Segoe UI" panose="020B0502040204020203" pitchFamily="34" charset="0"/>
                <a:cs typeface="Segoe UI" panose="020B0502040204020203" pitchFamily="34" charset="0"/>
              </a:rPr>
              <a:t>Language for Machine Teaching </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50" name="Text Placeholder 2">
            <a:extLst>
              <a:ext uri="{FF2B5EF4-FFF2-40B4-BE49-F238E27FC236}">
                <a16:creationId xmlns:a16="http://schemas.microsoft.com/office/drawing/2014/main" id="{1A834421-7CAD-4CCA-8859-BAFE551BF575}"/>
              </a:ext>
            </a:extLst>
          </p:cNvPr>
          <p:cNvSpPr txBox="1">
            <a:spLocks/>
          </p:cNvSpPr>
          <p:nvPr/>
        </p:nvSpPr>
        <p:spPr>
          <a:xfrm>
            <a:off x="9438032" y="1649596"/>
            <a:ext cx="2429760" cy="1814688"/>
          </a:xfrm>
          <a:prstGeom prst="rect">
            <a:avLst/>
          </a:prstGeom>
          <a:solidFill>
            <a:schemeClr val="bg2">
              <a:lumMod val="50000"/>
            </a:schemeClr>
          </a:solidFill>
          <a:ln>
            <a:noFill/>
          </a:ln>
        </p:spPr>
        <p:txBody>
          <a:bodyPr vert="horz" wrap="square" lIns="91440" tIns="91440" rIns="91440" bIns="91440" rtlCol="0" anchor="t" anchorCtr="0">
            <a:no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Open Source</a:t>
            </a:r>
          </a:p>
          <a:p>
            <a:pPr algn="l" defTabSz="914367">
              <a:spcAft>
                <a:spcPts val="600"/>
              </a:spcAft>
              <a:defRPr/>
            </a:pPr>
            <a:r>
              <a:rPr lang="en-US" sz="1200" b="1" err="1">
                <a:solidFill>
                  <a:schemeClr val="bg1"/>
                </a:solidFill>
                <a:latin typeface="Segoe UI" panose="020B0502040204020203" pitchFamily="34" charset="0"/>
                <a:cs typeface="Segoe UI" panose="020B0502040204020203" pitchFamily="34" charset="0"/>
              </a:rPr>
              <a:t>Vowpal</a:t>
            </a:r>
            <a:r>
              <a:rPr lang="en-US" sz="1200" b="1">
                <a:solidFill>
                  <a:schemeClr val="bg1"/>
                </a:solidFill>
                <a:latin typeface="Segoe UI" panose="020B0502040204020203" pitchFamily="34" charset="0"/>
                <a:cs typeface="Segoe UI" panose="020B0502040204020203" pitchFamily="34" charset="0"/>
              </a:rPr>
              <a:t> Wabbit: </a:t>
            </a:r>
            <a:r>
              <a:rPr kumimoji="0" lang="en-US" sz="10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Contextual Bandits</a:t>
            </a:r>
            <a:r>
              <a:rPr lang="en-US" sz="1000">
                <a:solidFill>
                  <a:schemeClr val="bg1"/>
                </a:solidFill>
                <a:latin typeface="Segoe UI" panose="020B0502040204020203" pitchFamily="34" charset="0"/>
                <a:cs typeface="Segoe UI" panose="020B0502040204020203" pitchFamily="34" charset="0"/>
              </a:rPr>
              <a:t>, learning to search,</a:t>
            </a:r>
            <a:r>
              <a:rPr kumimoji="0" lang="en-US" sz="10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 Online Learning Workbench.</a:t>
            </a:r>
            <a:endParaRPr kumimoji="0" lang="en-US" sz="1000">
              <a:solidFill>
                <a:schemeClr val="bg1"/>
              </a:solidFill>
              <a:latin typeface="Segoe UI" panose="020B0502040204020203" pitchFamily="34" charset="0"/>
              <a:cs typeface="Segoe UI" panose="020B0502040204020203" pitchFamily="34" charset="0"/>
            </a:endParaRPr>
          </a:p>
          <a:p>
            <a:pPr algn="l" defTabSz="914367">
              <a:spcAft>
                <a:spcPts val="600"/>
              </a:spcAft>
              <a:defRPr/>
            </a:pPr>
            <a:r>
              <a:rPr lang="en-US" sz="1200" b="1" err="1">
                <a:solidFill>
                  <a:schemeClr val="bg1"/>
                </a:solidFill>
                <a:latin typeface="Segoe UI" panose="020B0502040204020203" pitchFamily="34" charset="0"/>
                <a:cs typeface="Segoe UI" panose="020B0502040204020203" pitchFamily="34" charset="0"/>
              </a:rPr>
              <a:t>AirSim</a:t>
            </a:r>
            <a:r>
              <a:rPr lang="en-US" sz="1200" b="1">
                <a:solidFill>
                  <a:schemeClr val="bg1"/>
                </a:solidFill>
                <a:latin typeface="Segoe UI" panose="020B0502040204020203" pitchFamily="34" charset="0"/>
                <a:cs typeface="Segoe UI" panose="020B0502040204020203" pitchFamily="34" charset="0"/>
              </a:rPr>
              <a:t>: </a:t>
            </a:r>
            <a:r>
              <a:rPr kumimoji="0" lang="en-US" sz="10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Unity-based simulation engine for drones, vehicles, etc.</a:t>
            </a:r>
            <a:endParaRPr lang="en-US" sz="10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1000">
                <a:solidFill>
                  <a:schemeClr val="bg1"/>
                </a:solidFill>
                <a:latin typeface="Segoe UI" panose="020B0502040204020203" pitchFamily="34" charset="0"/>
                <a:cs typeface="Segoe UI" panose="020B0502040204020203" pitchFamily="34" charset="0"/>
              </a:rPr>
              <a:t>Contributions to </a:t>
            </a:r>
            <a:r>
              <a:rPr lang="en-US" sz="1200" b="1">
                <a:solidFill>
                  <a:schemeClr val="bg1"/>
                </a:solidFill>
                <a:latin typeface="Segoe UI" panose="020B0502040204020203" pitchFamily="34" charset="0"/>
                <a:cs typeface="Segoe UI" panose="020B0502040204020203" pitchFamily="34" charset="0"/>
              </a:rPr>
              <a:t>Ray/</a:t>
            </a:r>
            <a:r>
              <a:rPr lang="en-US" sz="1200" b="1" err="1">
                <a:solidFill>
                  <a:schemeClr val="bg1"/>
                </a:solidFill>
                <a:latin typeface="Segoe UI" panose="020B0502040204020203" pitchFamily="34" charset="0"/>
                <a:cs typeface="Segoe UI" panose="020B0502040204020203" pitchFamily="34" charset="0"/>
              </a:rPr>
              <a:t>RLLib</a:t>
            </a:r>
            <a:endParaRPr kumimoji="0" lang="en-US" sz="12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4BC7A27A-3550-4D5A-A7F3-DF5FF8235B17}"/>
              </a:ext>
            </a:extLst>
          </p:cNvPr>
          <p:cNvSpPr txBox="1"/>
          <p:nvPr/>
        </p:nvSpPr>
        <p:spPr>
          <a:xfrm rot="16200000">
            <a:off x="-842409" y="2529041"/>
            <a:ext cx="2096767" cy="169277"/>
          </a:xfrm>
          <a:prstGeom prst="rect">
            <a:avLst/>
          </a:prstGeom>
          <a:noFill/>
        </p:spPr>
        <p:txBody>
          <a:bodyPr wrap="square" lIns="0" tIns="0" rIns="0" bIns="0" rtlCol="0">
            <a:spAutoFit/>
          </a:bodyPr>
          <a:lstStyle/>
          <a:p>
            <a:pPr algn="ctr"/>
            <a:r>
              <a:rPr lang="en-US" sz="1100">
                <a:solidFill>
                  <a:schemeClr val="bg1"/>
                </a:solidFill>
                <a:latin typeface="Segoe UI" panose="020B0502040204020203" pitchFamily="34" charset="0"/>
                <a:cs typeface="Segoe UI" panose="020B0502040204020203" pitchFamily="34" charset="0"/>
              </a:rPr>
              <a:t>Customer Facing Products</a:t>
            </a:r>
          </a:p>
        </p:txBody>
      </p:sp>
      <p:sp>
        <p:nvSpPr>
          <p:cNvPr id="16" name="Rectangle 15">
            <a:extLst>
              <a:ext uri="{FF2B5EF4-FFF2-40B4-BE49-F238E27FC236}">
                <a16:creationId xmlns:a16="http://schemas.microsoft.com/office/drawing/2014/main" id="{D8D4ABE7-4746-41D0-91AF-19BF491E2507}"/>
              </a:ext>
            </a:extLst>
          </p:cNvPr>
          <p:cNvSpPr/>
          <p:nvPr/>
        </p:nvSpPr>
        <p:spPr bwMode="auto">
          <a:xfrm>
            <a:off x="5169555" y="4278261"/>
            <a:ext cx="1624106" cy="548640"/>
          </a:xfrm>
          <a:prstGeom prst="rect">
            <a:avLst/>
          </a:prstGeom>
          <a:solidFill>
            <a:schemeClr val="bg2">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a:solidFill>
                  <a:schemeClr val="bg1"/>
                </a:solidFill>
                <a:latin typeface="Segoe UI" panose="020B0502040204020203" pitchFamily="34" charset="0"/>
                <a:ea typeface="Segoe UI" panose="020B0502040204020203" pitchFamily="34" charset="0"/>
                <a:cs typeface="Segoe UI" panose="020B0502040204020203" pitchFamily="34" charset="0"/>
              </a:rPr>
              <a:t>Algorithms</a:t>
            </a:r>
          </a:p>
        </p:txBody>
      </p:sp>
      <p:sp>
        <p:nvSpPr>
          <p:cNvPr id="18" name="Rectangle 17">
            <a:extLst>
              <a:ext uri="{FF2B5EF4-FFF2-40B4-BE49-F238E27FC236}">
                <a16:creationId xmlns:a16="http://schemas.microsoft.com/office/drawing/2014/main" id="{E285086B-F9AD-4FC9-8BD3-A17A5513C989}"/>
              </a:ext>
            </a:extLst>
          </p:cNvPr>
          <p:cNvSpPr/>
          <p:nvPr/>
        </p:nvSpPr>
        <p:spPr bwMode="auto">
          <a:xfrm>
            <a:off x="974651" y="4266206"/>
            <a:ext cx="1815245" cy="533325"/>
          </a:xfrm>
          <a:prstGeom prst="rect">
            <a:avLst/>
          </a:prstGeom>
          <a:solidFill>
            <a:schemeClr val="bg2">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a:solidFill>
                  <a:schemeClr val="bg1"/>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 name="Arrow: Left-Right 6">
            <a:extLst>
              <a:ext uri="{FF2B5EF4-FFF2-40B4-BE49-F238E27FC236}">
                <a16:creationId xmlns:a16="http://schemas.microsoft.com/office/drawing/2014/main" id="{4BE5FFF2-914B-452A-9BA2-35608D6CFFBB}"/>
              </a:ext>
            </a:extLst>
          </p:cNvPr>
          <p:cNvSpPr/>
          <p:nvPr/>
        </p:nvSpPr>
        <p:spPr bwMode="auto">
          <a:xfrm>
            <a:off x="7491914" y="4354765"/>
            <a:ext cx="1346823" cy="395632"/>
          </a:xfrm>
          <a:prstGeom prst="leftRightArrow">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latin typeface="Segoe UI" panose="020B0502040204020203" pitchFamily="34" charset="0"/>
              <a:cs typeface="Segoe UI" panose="020B0502040204020203" pitchFamily="34" charset="0"/>
            </a:endParaRPr>
          </a:p>
        </p:txBody>
      </p:sp>
      <p:sp>
        <p:nvSpPr>
          <p:cNvPr id="19" name="Arrow: Left-Right 18">
            <a:extLst>
              <a:ext uri="{FF2B5EF4-FFF2-40B4-BE49-F238E27FC236}">
                <a16:creationId xmlns:a16="http://schemas.microsoft.com/office/drawing/2014/main" id="{9F495895-F3B0-4C8A-B8F5-2F699DD2C678}"/>
              </a:ext>
            </a:extLst>
          </p:cNvPr>
          <p:cNvSpPr/>
          <p:nvPr/>
        </p:nvSpPr>
        <p:spPr bwMode="auto">
          <a:xfrm>
            <a:off x="3147282" y="4338202"/>
            <a:ext cx="1324020" cy="395632"/>
          </a:xfrm>
          <a:prstGeom prst="leftRightArrow">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latin typeface="Segoe UI" panose="020B0502040204020203" pitchFamily="34" charset="0"/>
              <a:cs typeface="Segoe UI" panose="020B0502040204020203" pitchFamily="34" charset="0"/>
            </a:endParaRPr>
          </a:p>
        </p:txBody>
      </p:sp>
      <p:sp>
        <p:nvSpPr>
          <p:cNvPr id="13" name="Text Placeholder 2">
            <a:extLst>
              <a:ext uri="{FF2B5EF4-FFF2-40B4-BE49-F238E27FC236}">
                <a16:creationId xmlns:a16="http://schemas.microsoft.com/office/drawing/2014/main" id="{D72337E5-B105-4CC5-BAE8-529005FC4E9F}"/>
              </a:ext>
            </a:extLst>
          </p:cNvPr>
          <p:cNvSpPr txBox="1">
            <a:spLocks/>
          </p:cNvSpPr>
          <p:nvPr/>
        </p:nvSpPr>
        <p:spPr>
          <a:xfrm>
            <a:off x="6574150" y="1667486"/>
            <a:ext cx="2758764" cy="1337628"/>
          </a:xfrm>
          <a:prstGeom prst="rect">
            <a:avLst/>
          </a:prstGeom>
          <a:solidFill>
            <a:schemeClr val="bg2">
              <a:lumMod val="50000"/>
            </a:schemeClr>
          </a:solidFill>
          <a:ln>
            <a:noFill/>
          </a:ln>
        </p:spPr>
        <p:txBody>
          <a:bodyPr vert="horz" wrap="square" lIns="91440" tIns="91440" rIns="91440" bIns="91440" rtlCol="0" anchor="t" anchorCtr="0">
            <a:no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Athens</a:t>
            </a:r>
            <a:endParaRPr kumimoji="0" lang="en-US" sz="16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a:p>
            <a:pPr algn="l" defTabSz="914367">
              <a:defRPr/>
            </a:pPr>
            <a:r>
              <a:rPr lang="en-US" sz="1200" b="1">
                <a:solidFill>
                  <a:schemeClr val="bg1"/>
                </a:solidFill>
                <a:latin typeface="Segoe UI" panose="020B0502040204020203" pitchFamily="34" charset="0"/>
                <a:cs typeface="Segoe UI" panose="020B0502040204020203" pitchFamily="34" charset="0"/>
              </a:rPr>
              <a:t>AI for Game Developers</a:t>
            </a:r>
          </a:p>
          <a:p>
            <a:pPr algn="l" defTabSz="914367">
              <a:spcBef>
                <a:spcPts val="0"/>
              </a:spcBef>
              <a:defRPr/>
            </a:pPr>
            <a:r>
              <a:rPr lang="en-US" sz="1000">
                <a:solidFill>
                  <a:schemeClr val="bg1"/>
                </a:solidFill>
                <a:latin typeface="Segoe UI" panose="020B0502040204020203" pitchFamily="34" charset="0"/>
                <a:cs typeface="Segoe UI" panose="020B0502040204020203" pitchFamily="34" charset="0"/>
              </a:rPr>
              <a:t>Sample efficient multi-step RL – enabled by player data, privileged game engine access</a:t>
            </a:r>
          </a:p>
          <a:p>
            <a:pPr algn="l" defTabSz="914367">
              <a:spcBef>
                <a:spcPts val="0"/>
              </a:spcBef>
              <a:defRPr/>
            </a:pPr>
            <a:endParaRPr lang="en-US" sz="1000">
              <a:solidFill>
                <a:schemeClr val="bg1"/>
              </a:solidFill>
              <a:latin typeface="Segoe UI" panose="020B0502040204020203" pitchFamily="34" charset="0"/>
              <a:cs typeface="Segoe UI" panose="020B0502040204020203" pitchFamily="34" charset="0"/>
            </a:endParaRPr>
          </a:p>
          <a:p>
            <a:pPr algn="l" defTabSz="914367">
              <a:spcBef>
                <a:spcPts val="0"/>
              </a:spcBef>
              <a:defRPr/>
            </a:pPr>
            <a:r>
              <a:rPr lang="en-US" sz="1200" b="1">
                <a:solidFill>
                  <a:schemeClr val="bg1"/>
                </a:solidFill>
                <a:latin typeface="Segoe UI" panose="020B0502040204020203" pitchFamily="34" charset="0"/>
                <a:cs typeface="Segoe UI" panose="020B0502040204020203" pitchFamily="34" charset="0"/>
              </a:rPr>
              <a:t>Project </a:t>
            </a:r>
            <a:r>
              <a:rPr lang="en-US" sz="1200" b="1" err="1">
                <a:solidFill>
                  <a:schemeClr val="bg1"/>
                </a:solidFill>
                <a:latin typeface="Segoe UI" panose="020B0502040204020203" pitchFamily="34" charset="0"/>
                <a:cs typeface="Segoe UI" panose="020B0502040204020203" pitchFamily="34" charset="0"/>
              </a:rPr>
              <a:t>Paidia</a:t>
            </a:r>
            <a:endParaRPr lang="en-US" sz="1200" b="1">
              <a:solidFill>
                <a:schemeClr val="bg1"/>
              </a:solidFill>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  </a:t>
            </a:r>
          </a:p>
        </p:txBody>
      </p:sp>
      <p:grpSp>
        <p:nvGrpSpPr>
          <p:cNvPr id="8" name="Group 7">
            <a:extLst>
              <a:ext uri="{FF2B5EF4-FFF2-40B4-BE49-F238E27FC236}">
                <a16:creationId xmlns:a16="http://schemas.microsoft.com/office/drawing/2014/main" id="{A5A4B456-26D7-4ADB-886D-AC96290B7CDD}"/>
              </a:ext>
            </a:extLst>
          </p:cNvPr>
          <p:cNvGrpSpPr/>
          <p:nvPr/>
        </p:nvGrpSpPr>
        <p:grpSpPr>
          <a:xfrm>
            <a:off x="351451" y="1667486"/>
            <a:ext cx="8981463" cy="1796798"/>
            <a:chOff x="260011" y="1667486"/>
            <a:chExt cx="8981463" cy="1796798"/>
          </a:xfrm>
          <a:solidFill>
            <a:schemeClr val="bg2">
              <a:lumMod val="50000"/>
            </a:schemeClr>
          </a:solidFill>
        </p:grpSpPr>
        <p:sp>
          <p:nvSpPr>
            <p:cNvPr id="9" name="Text Placeholder 2">
              <a:extLst>
                <a:ext uri="{FF2B5EF4-FFF2-40B4-BE49-F238E27FC236}">
                  <a16:creationId xmlns:a16="http://schemas.microsoft.com/office/drawing/2014/main" id="{8B5F5DE7-0583-4581-9374-8275AF58C3AD}"/>
                </a:ext>
              </a:extLst>
            </p:cNvPr>
            <p:cNvSpPr txBox="1">
              <a:spLocks/>
            </p:cNvSpPr>
            <p:nvPr/>
          </p:nvSpPr>
          <p:spPr>
            <a:xfrm>
              <a:off x="260011" y="1667486"/>
              <a:ext cx="3108308" cy="1796798"/>
            </a:xfrm>
            <a:prstGeom prst="rect">
              <a:avLst/>
            </a:prstGeom>
            <a:grpFill/>
            <a:ln>
              <a:noFill/>
            </a:ln>
          </p:spPr>
          <p:txBody>
            <a:bodyPr lIns="91440" tIns="91440" rIns="91440" bIns="91440" anchor="t" anchorCtr="0">
              <a:no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42834"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7139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28503"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Azure</a:t>
              </a:r>
            </a:p>
            <a:p>
              <a:pPr defTabSz="914367">
                <a:lnSpc>
                  <a:spcPct val="100000"/>
                </a:lnSpc>
                <a:defRPr/>
              </a:pPr>
              <a:r>
                <a:rPr lang="en-US" sz="1200" b="1">
                  <a:solidFill>
                    <a:schemeClr val="bg1"/>
                  </a:solidFill>
                  <a:latin typeface="Segoe UI" panose="020B0502040204020203" pitchFamily="34" charset="0"/>
                  <a:cs typeface="Segoe UI" panose="020B0502040204020203" pitchFamily="34" charset="0"/>
                </a:rPr>
                <a:t>Azure Machine Learning</a:t>
              </a:r>
            </a:p>
            <a:p>
              <a:pPr defTabSz="914367">
                <a:lnSpc>
                  <a:spcPct val="100000"/>
                </a:lnSpc>
                <a:spcBef>
                  <a:spcPts val="0"/>
                </a:spcBef>
                <a:defRPr/>
              </a:pPr>
              <a:r>
                <a:rPr lang="en-US" sz="1000">
                  <a:solidFill>
                    <a:schemeClr val="bg1"/>
                  </a:solidFill>
                  <a:latin typeface="Segoe UI" panose="020B0502040204020203" pitchFamily="34" charset="0"/>
                  <a:cs typeface="Segoe UI" panose="020B0502040204020203" pitchFamily="34" charset="0"/>
                </a:rPr>
                <a:t>Distributed Agent Training</a:t>
              </a:r>
              <a:br>
                <a:rPr kumimoji="0" lang="en-US" sz="12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br>
              <a:endParaRPr kumimoji="0" lang="en-US" sz="12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a:p>
              <a:pPr defTabSz="914192">
                <a:spcBef>
                  <a:spcPts val="0"/>
                </a:spcBef>
                <a:defRPr/>
              </a:pPr>
              <a:r>
                <a:rPr lang="en-US" sz="1200" b="1">
                  <a:solidFill>
                    <a:schemeClr val="bg1"/>
                  </a:solidFill>
                  <a:latin typeface="Segoe UI" panose="020B0502040204020203" pitchFamily="34" charset="0"/>
                  <a:cs typeface="Segoe UI" panose="020B0502040204020203" pitchFamily="34" charset="0"/>
                </a:rPr>
                <a:t>Azure Cognitive Services</a:t>
              </a:r>
              <a:endParaRPr kumimoji="0" lang="en-US" sz="1200" b="1"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a:p>
              <a:pPr lvl="0" defTabSz="914367">
                <a:lnSpc>
                  <a:spcPct val="100000"/>
                </a:lnSpc>
                <a:spcBef>
                  <a:spcPts val="0"/>
                </a:spcBef>
                <a:defRPr/>
              </a:pPr>
              <a:r>
                <a:rPr kumimoji="0" lang="en-US" sz="10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Personalization Service</a:t>
              </a:r>
            </a:p>
            <a:p>
              <a:pPr lvl="0" defTabSz="914367">
                <a:lnSpc>
                  <a:spcPct val="100000"/>
                </a:lnSpc>
                <a:spcBef>
                  <a:spcPts val="0"/>
                </a:spcBef>
                <a:defRPr/>
              </a:pPr>
              <a:endParaRPr kumimoji="0" lang="en-US" sz="10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a:p>
              <a:pPr lvl="0" defTabSz="914367">
                <a:lnSpc>
                  <a:spcPct val="100000"/>
                </a:lnSpc>
                <a:spcBef>
                  <a:spcPts val="0"/>
                </a:spcBef>
                <a:defRPr/>
              </a:pPr>
              <a:r>
                <a:rPr lang="en-US" sz="1200" b="1">
                  <a:solidFill>
                    <a:schemeClr val="bg1"/>
                  </a:solidFill>
                  <a:latin typeface="Segoe UI" panose="020B0502040204020203" pitchFamily="34" charset="0"/>
                  <a:cs typeface="Segoe UI" panose="020B0502040204020203" pitchFamily="34" charset="0"/>
                </a:rPr>
                <a:t>Azure Global</a:t>
              </a:r>
            </a:p>
            <a:p>
              <a:pPr lvl="0" defTabSz="914367">
                <a:lnSpc>
                  <a:spcPct val="100000"/>
                </a:lnSpc>
                <a:spcBef>
                  <a:spcPts val="0"/>
                </a:spcBef>
                <a:defRPr/>
              </a:pPr>
              <a:r>
                <a:rPr lang="en-US" sz="1000">
                  <a:solidFill>
                    <a:schemeClr val="bg1"/>
                  </a:solidFill>
                  <a:latin typeface="Segoe UI" panose="020B0502040204020203" pitchFamily="34" charset="0"/>
                  <a:cs typeface="Segoe UI" panose="020B0502040204020203" pitchFamily="34" charset="0"/>
                </a:rPr>
                <a:t>Logistics</a:t>
              </a:r>
            </a:p>
          </p:txBody>
        </p:sp>
        <p:sp>
          <p:nvSpPr>
            <p:cNvPr id="2" name="Rectangle 1">
              <a:extLst>
                <a:ext uri="{FF2B5EF4-FFF2-40B4-BE49-F238E27FC236}">
                  <a16:creationId xmlns:a16="http://schemas.microsoft.com/office/drawing/2014/main" id="{15B0DC2D-13CC-40E4-BDF7-F799545FE355}"/>
                </a:ext>
              </a:extLst>
            </p:cNvPr>
            <p:cNvSpPr/>
            <p:nvPr/>
          </p:nvSpPr>
          <p:spPr bwMode="auto">
            <a:xfrm>
              <a:off x="3287027" y="3094542"/>
              <a:ext cx="5954447" cy="369742"/>
            </a:xfrm>
            <a:prstGeom prst="rect">
              <a:avLst/>
            </a:prstGeom>
            <a:grpFill/>
            <a:ln>
              <a:noFill/>
            </a:ln>
          </p:spPr>
          <p:txBody>
            <a:bodyPr>
              <a:noAutofit/>
            </a:bodyPr>
            <a:lstStyle/>
            <a:p>
              <a:pPr algn="ctr" defTabSz="914192">
                <a:lnSpc>
                  <a:spcPct val="90000"/>
                </a:lnSpc>
                <a:spcBef>
                  <a:spcPct val="20000"/>
                </a:spcBef>
                <a:buSzPct val="90000"/>
              </a:pPr>
              <a:endParaRPr lang="en-US" sz="2000" b="1" err="1">
                <a:solidFill>
                  <a:schemeClr val="bg1"/>
                </a:solidFill>
                <a:latin typeface="Segoe UI" panose="020B0502040204020203" pitchFamily="34" charset="0"/>
                <a:cs typeface="Segoe UI" panose="020B0502040204020203" pitchFamily="34" charset="0"/>
              </a:endParaRPr>
            </a:p>
          </p:txBody>
        </p:sp>
      </p:grpSp>
      <p:sp>
        <p:nvSpPr>
          <p:cNvPr id="21" name="Rectangle 20">
            <a:extLst>
              <a:ext uri="{FF2B5EF4-FFF2-40B4-BE49-F238E27FC236}">
                <a16:creationId xmlns:a16="http://schemas.microsoft.com/office/drawing/2014/main" id="{4669491B-0E6E-4317-B52B-9482AAF0A9AC}"/>
              </a:ext>
            </a:extLst>
          </p:cNvPr>
          <p:cNvSpPr/>
          <p:nvPr/>
        </p:nvSpPr>
        <p:spPr bwMode="auto">
          <a:xfrm>
            <a:off x="8257362" y="5582580"/>
            <a:ext cx="3488004" cy="1138713"/>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100">
                <a:solidFill>
                  <a:schemeClr val="bg1"/>
                </a:solidFill>
                <a:latin typeface="Segoe UI" panose="020B0502040204020203" pitchFamily="34" charset="0"/>
                <a:ea typeface="Segoe UI" panose="020B0502040204020203" pitchFamily="34" charset="0"/>
                <a:cs typeface="Segoe UI" panose="020B0502040204020203" pitchFamily="34" charset="0"/>
              </a:rPr>
              <a:t>Coherent Customer Messaging</a:t>
            </a:r>
          </a:p>
          <a:p>
            <a:pPr marL="342900" indent="-342900" algn="l" defTabSz="932472" fontAlgn="base">
              <a:spcBef>
                <a:spcPct val="0"/>
              </a:spcBef>
              <a:spcAft>
                <a:spcPct val="0"/>
              </a:spcAft>
              <a:buFont typeface="Arial" panose="020B0604020202020204" pitchFamily="34" charset="0"/>
              <a:buChar char="•"/>
            </a:pPr>
            <a:endParaRPr lang="en-US" sz="80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defTabSz="932472" fontAlgn="base">
              <a:spcBef>
                <a:spcPct val="0"/>
              </a:spcBef>
              <a:spcAft>
                <a:spcPct val="0"/>
              </a:spcAft>
              <a:buFont typeface="Arial" panose="020B0604020202020204" pitchFamily="34" charset="0"/>
              <a:buChar char="•"/>
            </a:pPr>
            <a:r>
              <a:rPr lang="en-US" sz="1000">
                <a:solidFill>
                  <a:schemeClr val="bg1"/>
                </a:solidFill>
                <a:latin typeface="Segoe UI" panose="020B0502040204020203" pitchFamily="34" charset="0"/>
                <a:cs typeface="Segoe UI" panose="020B0502040204020203" pitchFamily="34" charset="0"/>
              </a:rPr>
              <a:t>Common RL Messaging &amp; Positioning Framework</a:t>
            </a:r>
          </a:p>
          <a:p>
            <a:pPr marL="171450" indent="-171450" defTabSz="932472" fontAlgn="base">
              <a:spcBef>
                <a:spcPct val="0"/>
              </a:spcBef>
              <a:spcAft>
                <a:spcPct val="0"/>
              </a:spcAft>
              <a:buFont typeface="Arial" panose="020B0604020202020204" pitchFamily="34" charset="0"/>
              <a:buChar char="•"/>
            </a:pPr>
            <a:r>
              <a:rPr lang="en-US" sz="1000">
                <a:solidFill>
                  <a:schemeClr val="bg1"/>
                </a:solidFill>
                <a:latin typeface="Segoe UI" panose="020B0502040204020203" pitchFamily="34" charset="0"/>
                <a:cs typeface="Segoe UI" panose="020B0502040204020203" pitchFamily="34" charset="0"/>
              </a:rPr>
              <a:t>Common Branding storybook across MSR and Prod</a:t>
            </a:r>
          </a:p>
          <a:p>
            <a:pPr marL="171450" indent="-171450" defTabSz="932472" fontAlgn="base">
              <a:spcBef>
                <a:spcPct val="0"/>
              </a:spcBef>
              <a:spcAft>
                <a:spcPct val="0"/>
              </a:spcAft>
              <a:buFont typeface="Arial" panose="020B0604020202020204" pitchFamily="34" charset="0"/>
              <a:buChar char="•"/>
            </a:pPr>
            <a:r>
              <a:rPr lang="en-US" sz="1000">
                <a:solidFill>
                  <a:schemeClr val="bg1"/>
                </a:solidFill>
                <a:latin typeface="Segoe UI" panose="020B0502040204020203" pitchFamily="34" charset="0"/>
                <a:cs typeface="Segoe UI" panose="020B0502040204020203" pitchFamily="34" charset="0"/>
              </a:rPr>
              <a:t>Cross- and up-sell across customer facing products</a:t>
            </a:r>
          </a:p>
        </p:txBody>
      </p:sp>
      <p:sp>
        <p:nvSpPr>
          <p:cNvPr id="22" name="Rectangle 21">
            <a:extLst>
              <a:ext uri="{FF2B5EF4-FFF2-40B4-BE49-F238E27FC236}">
                <a16:creationId xmlns:a16="http://schemas.microsoft.com/office/drawing/2014/main" id="{CC305A76-E920-4A42-B224-2D8AD47CDE19}"/>
              </a:ext>
            </a:extLst>
          </p:cNvPr>
          <p:cNvSpPr/>
          <p:nvPr/>
        </p:nvSpPr>
        <p:spPr bwMode="auto">
          <a:xfrm>
            <a:off x="4688772" y="5601997"/>
            <a:ext cx="3701196" cy="1131442"/>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bg1"/>
                </a:solidFill>
                <a:latin typeface="Segoe UI" panose="020B0502040204020203" pitchFamily="34" charset="0"/>
                <a:ea typeface="Segoe UI" panose="020B0502040204020203" pitchFamily="34" charset="0"/>
                <a:cs typeface="Segoe UI" panose="020B0502040204020203" pitchFamily="34" charset="0"/>
              </a:rPr>
              <a:t>Attract Research &amp; Industry Talent</a:t>
            </a:r>
          </a:p>
          <a:p>
            <a:pPr marL="171450" indent="-171450" defTabSz="932472" fontAlgn="base">
              <a:spcBef>
                <a:spcPct val="0"/>
              </a:spcBef>
              <a:spcAft>
                <a:spcPct val="0"/>
              </a:spcAft>
              <a:buFont typeface="Arial" panose="020B0604020202020204" pitchFamily="34" charset="0"/>
              <a:buChar char="•"/>
            </a:pPr>
            <a:endParaRPr lang="en-US" sz="90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defTabSz="932472" fontAlgn="base">
              <a:spcBef>
                <a:spcPct val="0"/>
              </a:spcBef>
              <a:spcAft>
                <a:spcPct val="0"/>
              </a:spcAft>
              <a:buFont typeface="Arial" panose="020B0604020202020204" pitchFamily="34" charset="0"/>
              <a:buChar char="•"/>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Cross-linked Research and Product presence</a:t>
            </a:r>
          </a:p>
          <a:p>
            <a:pPr marL="171450" indent="-171450" defTabSz="932472" fontAlgn="base">
              <a:spcBef>
                <a:spcPct val="0"/>
              </a:spcBef>
              <a:spcAft>
                <a:spcPct val="0"/>
              </a:spcAft>
              <a:buFont typeface="Arial" panose="020B0604020202020204" pitchFamily="34" charset="0"/>
              <a:buChar char="•"/>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Researchers see impact</a:t>
            </a:r>
          </a:p>
          <a:p>
            <a:pPr marL="171450" indent="-171450" defTabSz="932472" fontAlgn="base">
              <a:spcBef>
                <a:spcPct val="0"/>
              </a:spcBef>
              <a:spcAft>
                <a:spcPct val="0"/>
              </a:spcAft>
              <a:buFont typeface="Arial" panose="020B0604020202020204" pitchFamily="34" charset="0"/>
              <a:buChar char="•"/>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Engineers see coolness</a:t>
            </a:r>
          </a:p>
        </p:txBody>
      </p:sp>
      <p:sp>
        <p:nvSpPr>
          <p:cNvPr id="23" name="Rectangle 22">
            <a:extLst>
              <a:ext uri="{FF2B5EF4-FFF2-40B4-BE49-F238E27FC236}">
                <a16:creationId xmlns:a16="http://schemas.microsoft.com/office/drawing/2014/main" id="{F49615F5-7D78-46E4-9950-15B57338A28D}"/>
              </a:ext>
            </a:extLst>
          </p:cNvPr>
          <p:cNvSpPr/>
          <p:nvPr/>
        </p:nvSpPr>
        <p:spPr bwMode="auto">
          <a:xfrm>
            <a:off x="1476662" y="5598918"/>
            <a:ext cx="3265969" cy="1139096"/>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defTabSz="932472" fontAlgn="base">
              <a:spcBef>
                <a:spcPct val="0"/>
              </a:spcBef>
              <a:spcAft>
                <a:spcPts val="300"/>
              </a:spcAft>
            </a:pPr>
            <a:r>
              <a:rPr lang="en-US" sz="1200">
                <a:solidFill>
                  <a:schemeClr val="bg1"/>
                </a:solidFill>
                <a:latin typeface="Segoe UI" panose="020B0502040204020203" pitchFamily="34" charset="0"/>
                <a:ea typeface="Segoe UI" panose="020B0502040204020203" pitchFamily="34" charset="0"/>
                <a:cs typeface="Segoe UI" panose="020B0502040204020203" pitchFamily="34" charset="0"/>
              </a:rPr>
              <a:t>Agile Delivery of Innovations</a:t>
            </a:r>
            <a:endParaRPr lang="en-US" sz="90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defTabSz="932472" fontAlgn="base">
              <a:spcBef>
                <a:spcPct val="0"/>
              </a:spcBef>
              <a:spcAft>
                <a:spcPct val="0"/>
              </a:spcAft>
              <a:buFont typeface="Arial" panose="020B0604020202020204" pitchFamily="34" charset="0"/>
              <a:buChar char="•"/>
            </a:pPr>
            <a:endParaRPr lang="en-US" sz="100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indent="-171450" defTabSz="932472" fontAlgn="base">
              <a:spcBef>
                <a:spcPct val="0"/>
              </a:spcBef>
              <a:spcAft>
                <a:spcPct val="0"/>
              </a:spcAft>
              <a:buFont typeface="Arial" panose="020B0604020202020204" pitchFamily="34" charset="0"/>
              <a:buChar char="•"/>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Cross-pollination of research + customers</a:t>
            </a:r>
          </a:p>
          <a:p>
            <a:pPr marL="171450" indent="-171450" defTabSz="932472" fontAlgn="base">
              <a:spcBef>
                <a:spcPct val="0"/>
              </a:spcBef>
              <a:spcAft>
                <a:spcPct val="0"/>
              </a:spcAft>
              <a:buFont typeface="Arial" panose="020B0604020202020204" pitchFamily="34" charset="0"/>
              <a:buChar char="•"/>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Design Platforms to stream innovations</a:t>
            </a:r>
          </a:p>
          <a:p>
            <a:pPr marL="171450" indent="-171450" defTabSz="932472" fontAlgn="base">
              <a:spcBef>
                <a:spcPct val="0"/>
              </a:spcBef>
              <a:spcAft>
                <a:spcPct val="0"/>
              </a:spcAft>
              <a:buFont typeface="Arial" panose="020B0604020202020204" pitchFamily="34" charset="0"/>
              <a:buChar char="•"/>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Enable “research in production” cloud sandboxes</a:t>
            </a:r>
          </a:p>
          <a:p>
            <a:pPr marL="171450" indent="-171450" defTabSz="932472" fontAlgn="base">
              <a:spcBef>
                <a:spcPct val="0"/>
              </a:spcBef>
              <a:spcAft>
                <a:spcPct val="0"/>
              </a:spcAft>
              <a:buFont typeface="Arial" panose="020B0604020202020204" pitchFamily="34" charset="0"/>
              <a:buChar char="•"/>
            </a:pPr>
            <a:endParaRPr lang="en-US" sz="90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Graphic 13" descr="Bar graph with upward trend">
            <a:extLst>
              <a:ext uri="{FF2B5EF4-FFF2-40B4-BE49-F238E27FC236}">
                <a16:creationId xmlns:a16="http://schemas.microsoft.com/office/drawing/2014/main" id="{DDDED730-F420-4AA2-8625-9A97F902C4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0011" y="5675337"/>
            <a:ext cx="914400" cy="914400"/>
          </a:xfrm>
          <a:prstGeom prst="rect">
            <a:avLst/>
          </a:prstGeom>
        </p:spPr>
      </p:pic>
      <p:sp>
        <p:nvSpPr>
          <p:cNvPr id="15" name="TextBox 14">
            <a:extLst>
              <a:ext uri="{FF2B5EF4-FFF2-40B4-BE49-F238E27FC236}">
                <a16:creationId xmlns:a16="http://schemas.microsoft.com/office/drawing/2014/main" id="{5DBBB0AC-40B4-4D92-A266-E2079593D9EC}"/>
              </a:ext>
            </a:extLst>
          </p:cNvPr>
          <p:cNvSpPr txBox="1"/>
          <p:nvPr/>
        </p:nvSpPr>
        <p:spPr>
          <a:xfrm>
            <a:off x="260011" y="5444081"/>
            <a:ext cx="1246401" cy="276999"/>
          </a:xfrm>
          <a:prstGeom prst="rect">
            <a:avLst/>
          </a:prstGeom>
          <a:noFill/>
        </p:spPr>
        <p:txBody>
          <a:bodyPr wrap="square" rtlCol="0">
            <a:spAutoFit/>
          </a:bodyPr>
          <a:lstStyle/>
          <a:p>
            <a:r>
              <a:rPr lang="en-US" sz="1200">
                <a:solidFill>
                  <a:schemeClr val="bg1"/>
                </a:solidFill>
                <a:latin typeface="Segoe UI" panose="020B0502040204020203" pitchFamily="34" charset="0"/>
                <a:cs typeface="Segoe UI" panose="020B0502040204020203" pitchFamily="34" charset="0"/>
              </a:rPr>
              <a:t>Shared Goals:</a:t>
            </a:r>
          </a:p>
        </p:txBody>
      </p:sp>
    </p:spTree>
    <p:extLst>
      <p:ext uri="{BB962C8B-B14F-4D97-AF65-F5344CB8AC3E}">
        <p14:creationId xmlns:p14="http://schemas.microsoft.com/office/powerpoint/2010/main" val="234456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09F557-6FFD-47F7-836A-9D3874B4A67B}"/>
              </a:ext>
            </a:extLst>
          </p:cNvPr>
          <p:cNvSpPr>
            <a:spLocks noGrp="1"/>
          </p:cNvSpPr>
          <p:nvPr>
            <p:ph type="title"/>
          </p:nvPr>
        </p:nvSpPr>
        <p:spPr>
          <a:xfrm>
            <a:off x="545910" y="388100"/>
            <a:ext cx="10515600" cy="1325563"/>
          </a:xfrm>
        </p:spPr>
        <p:txBody>
          <a:bodyPr/>
          <a:lstStyle/>
          <a:p>
            <a:r>
              <a:rPr lang="en-US"/>
              <a:t>Agenda</a:t>
            </a:r>
          </a:p>
        </p:txBody>
      </p:sp>
      <p:sp>
        <p:nvSpPr>
          <p:cNvPr id="5" name="Content Placeholder 4">
            <a:extLst>
              <a:ext uri="{FF2B5EF4-FFF2-40B4-BE49-F238E27FC236}">
                <a16:creationId xmlns:a16="http://schemas.microsoft.com/office/drawing/2014/main" id="{01723A53-2142-4072-B5E1-FFED33E3D471}"/>
              </a:ext>
            </a:extLst>
          </p:cNvPr>
          <p:cNvSpPr>
            <a:spLocks noGrp="1"/>
          </p:cNvSpPr>
          <p:nvPr>
            <p:ph idx="1"/>
          </p:nvPr>
        </p:nvSpPr>
        <p:spPr>
          <a:xfrm>
            <a:off x="545910" y="1811977"/>
            <a:ext cx="6175613" cy="4351338"/>
          </a:xfrm>
        </p:spPr>
        <p:txBody>
          <a:bodyPr>
            <a:normAutofit/>
          </a:bodyPr>
          <a:lstStyle/>
          <a:p>
            <a:pPr marL="0" indent="0">
              <a:lnSpc>
                <a:spcPct val="150000"/>
              </a:lnSpc>
              <a:buNone/>
            </a:pPr>
            <a:r>
              <a:rPr lang="en-US">
                <a:solidFill>
                  <a:schemeClr val="bg1"/>
                </a:solidFill>
              </a:rPr>
              <a:t>RL: What / Why / Who?</a:t>
            </a:r>
          </a:p>
          <a:p>
            <a:pPr marL="0" indent="0">
              <a:lnSpc>
                <a:spcPct val="150000"/>
              </a:lnSpc>
              <a:buNone/>
            </a:pPr>
            <a:r>
              <a:rPr lang="en-US">
                <a:solidFill>
                  <a:schemeClr val="bg1"/>
                </a:solidFill>
              </a:rPr>
              <a:t>RL in Azure Machine Learning</a:t>
            </a:r>
          </a:p>
        </p:txBody>
      </p:sp>
      <p:pic>
        <p:nvPicPr>
          <p:cNvPr id="7" name="Picture Placeholder 3">
            <a:extLst>
              <a:ext uri="{FF2B5EF4-FFF2-40B4-BE49-F238E27FC236}">
                <a16:creationId xmlns:a16="http://schemas.microsoft.com/office/drawing/2014/main" id="{8531B99C-844B-4C75-AAC2-11DE285BDA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2" r="43197"/>
          <a:stretch/>
        </p:blipFill>
        <p:spPr>
          <a:xfrm>
            <a:off x="6775038" y="-8031"/>
            <a:ext cx="6858000" cy="6866031"/>
          </a:xfrm>
          <a:prstGeom prst="rect">
            <a:avLst/>
          </a:prstGeom>
        </p:spPr>
      </p:pic>
    </p:spTree>
    <p:extLst>
      <p:ext uri="{BB962C8B-B14F-4D97-AF65-F5344CB8AC3E}">
        <p14:creationId xmlns:p14="http://schemas.microsoft.com/office/powerpoint/2010/main" val="81338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6EA9D4-41FF-4354-A296-CAE177CC1D10}"/>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DAADEA7-1A4C-4A01-9D8E-FF2B83FA8776}"/>
              </a:ext>
            </a:extLst>
          </p:cNvPr>
          <p:cNvSpPr>
            <a:spLocks noGrp="1"/>
          </p:cNvSpPr>
          <p:nvPr>
            <p:ph type="body" idx="1"/>
          </p:nvPr>
        </p:nvSpPr>
        <p:spPr/>
        <p:txBody>
          <a:bodyPr/>
          <a:lstStyle/>
          <a:p>
            <a:endParaRPr lang="en-US"/>
          </a:p>
        </p:txBody>
      </p:sp>
      <p:sp>
        <p:nvSpPr>
          <p:cNvPr id="3" name="Footer Placeholder 2">
            <a:extLst>
              <a:ext uri="{FF2B5EF4-FFF2-40B4-BE49-F238E27FC236}">
                <a16:creationId xmlns:a16="http://schemas.microsoft.com/office/drawing/2014/main" id="{8D15A046-C9E8-42A4-8DE4-4E3F1B2FE1C7}"/>
              </a:ext>
            </a:extLst>
          </p:cNvPr>
          <p:cNvSpPr>
            <a:spLocks noGrp="1"/>
          </p:cNvSpPr>
          <p:nvPr>
            <p:ph type="ftr" sz="quarter" idx="11"/>
          </p:nvPr>
        </p:nvSpPr>
        <p:spPr/>
        <p:txBody>
          <a:bodyPr/>
          <a:lstStyle/>
          <a:p>
            <a:pPr algn="ctr"/>
            <a:r>
              <a:rPr lang="en-GB"/>
              <a:t>Microsoft Confidential</a:t>
            </a:r>
          </a:p>
        </p:txBody>
      </p:sp>
    </p:spTree>
    <p:extLst>
      <p:ext uri="{BB962C8B-B14F-4D97-AF65-F5344CB8AC3E}">
        <p14:creationId xmlns:p14="http://schemas.microsoft.com/office/powerpoint/2010/main" val="3999254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6EA9D4-41FF-4354-A296-CAE177CC1D10}"/>
              </a:ext>
            </a:extLst>
          </p:cNvPr>
          <p:cNvSpPr>
            <a:spLocks noGrp="1"/>
          </p:cNvSpPr>
          <p:nvPr>
            <p:ph type="title"/>
          </p:nvPr>
        </p:nvSpPr>
        <p:spPr/>
        <p:txBody>
          <a:bodyPr/>
          <a:lstStyle/>
          <a:p>
            <a:r>
              <a:rPr lang="en-US"/>
              <a:t>Customer Example</a:t>
            </a:r>
          </a:p>
        </p:txBody>
      </p:sp>
      <p:sp>
        <p:nvSpPr>
          <p:cNvPr id="5" name="Text Placeholder 4">
            <a:extLst>
              <a:ext uri="{FF2B5EF4-FFF2-40B4-BE49-F238E27FC236}">
                <a16:creationId xmlns:a16="http://schemas.microsoft.com/office/drawing/2014/main" id="{1DAADEA7-1A4C-4A01-9D8E-FF2B83FA8776}"/>
              </a:ext>
            </a:extLst>
          </p:cNvPr>
          <p:cNvSpPr>
            <a:spLocks noGrp="1"/>
          </p:cNvSpPr>
          <p:nvPr>
            <p:ph type="body" idx="1"/>
          </p:nvPr>
        </p:nvSpPr>
        <p:spPr/>
        <p:txBody>
          <a:bodyPr/>
          <a:lstStyle/>
          <a:p>
            <a:endParaRPr lang="en-US"/>
          </a:p>
        </p:txBody>
      </p:sp>
      <p:sp>
        <p:nvSpPr>
          <p:cNvPr id="3" name="Footer Placeholder 2">
            <a:extLst>
              <a:ext uri="{FF2B5EF4-FFF2-40B4-BE49-F238E27FC236}">
                <a16:creationId xmlns:a16="http://schemas.microsoft.com/office/drawing/2014/main" id="{8D15A046-C9E8-42A4-8DE4-4E3F1B2FE1C7}"/>
              </a:ext>
            </a:extLst>
          </p:cNvPr>
          <p:cNvSpPr>
            <a:spLocks noGrp="1"/>
          </p:cNvSpPr>
          <p:nvPr>
            <p:ph type="ftr" sz="quarter" idx="11"/>
          </p:nvPr>
        </p:nvSpPr>
        <p:spPr/>
        <p:txBody>
          <a:bodyPr/>
          <a:lstStyle/>
          <a:p>
            <a:pPr algn="ctr"/>
            <a:r>
              <a:rPr lang="en-GB"/>
              <a:t>Microsoft Confidential</a:t>
            </a:r>
          </a:p>
        </p:txBody>
      </p:sp>
    </p:spTree>
    <p:extLst>
      <p:ext uri="{BB962C8B-B14F-4D97-AF65-F5344CB8AC3E}">
        <p14:creationId xmlns:p14="http://schemas.microsoft.com/office/powerpoint/2010/main" val="383410661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Default Theme">
  <a:themeElements>
    <a:clrScheme name="New Dow palette">
      <a:dk1>
        <a:srgbClr val="415364"/>
      </a:dk1>
      <a:lt1>
        <a:srgbClr val="FFFFFF"/>
      </a:lt1>
      <a:dk2>
        <a:srgbClr val="E80033"/>
      </a:dk2>
      <a:lt2>
        <a:srgbClr val="FFFFFF"/>
      </a:lt2>
      <a:accent1>
        <a:srgbClr val="829995"/>
      </a:accent1>
      <a:accent2>
        <a:srgbClr val="5E524D"/>
      </a:accent2>
      <a:accent3>
        <a:srgbClr val="5E524D"/>
      </a:accent3>
      <a:accent4>
        <a:srgbClr val="CBC5B5"/>
      </a:accent4>
      <a:accent5>
        <a:srgbClr val="00B2A9"/>
      </a:accent5>
      <a:accent6>
        <a:srgbClr val="FEBB12"/>
      </a:accent6>
      <a:hlink>
        <a:srgbClr val="00B2A9"/>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spPr>
      <a:bodyPr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45720" rIns="45720" rtlCol="0">
        <a:noAutofit/>
      </a:bodyPr>
      <a:lstStyle>
        <a:defPPr>
          <a:defRPr sz="1400" dirty="0"/>
        </a:defPPr>
      </a:lstStyle>
    </a:txDef>
  </a:objectDefaults>
  <a:extraClrSchemeLst/>
  <a:extLst>
    <a:ext uri="{05A4C25C-085E-4340-85A3-A5531E510DB2}">
      <thm15:themeFamily xmlns:thm15="http://schemas.microsoft.com/office/thememl/2012/main" name="New Dow Corporate Template 16x9.potx" id="{F713B666-7C31-4C8D-90CA-B9E288F93D51}" vid="{46F5D8B0-A50E-4443-B579-ABE61CBF220D}"/>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B5E39BE1-209C-4EBB-B107-C271F8F5DC0B}" vid="{EA4B1ED9-EF1C-4946-A4C9-56776EAF15F9}"/>
    </a:ext>
  </a:extLst>
</a:theme>
</file>

<file path=ppt/theme/theme4.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5.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50006_City Lights - Purple">
  <a:themeElements>
    <a:clrScheme name="City Lights">
      <a:dk1>
        <a:srgbClr val="FFFFFF"/>
      </a:dk1>
      <a:lt1>
        <a:srgbClr val="505050"/>
      </a:lt1>
      <a:dk2>
        <a:srgbClr val="EAEAEA"/>
      </a:dk2>
      <a:lt2>
        <a:srgbClr val="32145A"/>
      </a:lt2>
      <a:accent1>
        <a:srgbClr val="5C2D91"/>
      </a:accent1>
      <a:accent2>
        <a:srgbClr val="008272"/>
      </a:accent2>
      <a:accent3>
        <a:srgbClr val="D83B01"/>
      </a:accent3>
      <a:accent4>
        <a:srgbClr val="0078D7"/>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ity Lights PPT Template_v09.potx" id="{2C2E5424-E1D2-450A-9B91-36A1FA6FEDB6}" vid="{01F075DE-385E-4256-93FA-A0C101CA14B1}"/>
    </a:ext>
  </a:extLst>
</a:theme>
</file>

<file path=ppt/theme/theme8.xml><?xml version="1.0" encoding="utf-8"?>
<a:theme xmlns:a="http://schemas.openxmlformats.org/drawingml/2006/main" name="4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9.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0E6985DE54904FB41E4E98AB04A05B" ma:contentTypeVersion="30" ma:contentTypeDescription="Create a new document." ma:contentTypeScope="" ma:versionID="77671a61a9c312020d6b4418fb1c6713">
  <xsd:schema xmlns:xsd="http://www.w3.org/2001/XMLSchema" xmlns:xs="http://www.w3.org/2001/XMLSchema" xmlns:p="http://schemas.microsoft.com/office/2006/metadata/properties" xmlns:ns1="http://schemas.microsoft.com/sharepoint/v3" xmlns:ns2="e6c71c9b-bdfe-4d3c-9307-fa9eff879f6c" targetNamespace="http://schemas.microsoft.com/office/2006/metadata/properties" ma:root="true" ma:fieldsID="9c6fb1bf3fa12e5d23bfea156fb789ce" ns1:_="" ns2:_="">
    <xsd:import namespace="http://schemas.microsoft.com/sharepoint/v3"/>
    <xsd:import namespace="e6c71c9b-bdfe-4d3c-9307-fa9eff879f6c"/>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OCR" minOccurs="0"/>
                <xsd:element ref="ns2:MediaServiceAutoTags" minOccurs="0"/>
                <xsd:element ref="ns2:Featured"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2"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6c71c9b-bdfe-4d3c-9307-fa9eff879f6c"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DateTaken" ma:index="6" nillable="true" ma:displayName="MediaServiceDateTaken" ma:hidden="true" ma:internalName="MediaServiceDateTaken" ma:readOnly="true">
      <xsd:simpleType>
        <xsd:restriction base="dms:Text"/>
      </xsd:simpleType>
    </xsd:element>
    <xsd:element name="MediaServiceAutoKeyPoints" ma:index="7" nillable="true" ma:displayName="MediaServiceAutoKeyPoints" ma:hidden="true" ma:internalName="MediaServiceAutoKeyPoints" ma:readOnly="true">
      <xsd:simpleType>
        <xsd:restriction base="dms:Note"/>
      </xsd:simpleType>
    </xsd:element>
    <xsd:element name="MediaServiceKeyPoints" ma:index="8" nillable="true" ma:displayName="KeyPoints" ma:internalName="MediaServiceKeyPoints" ma:readOnly="true">
      <xsd:simpleType>
        <xsd:restriction base="dms:Note">
          <xsd:maxLength value="255"/>
        </xsd:restriction>
      </xsd:simpleType>
    </xsd:element>
    <xsd:element name="MediaServiceOCR" ma:index="9" nillable="true" ma:displayName="Extracted Text" ma:description="" ma:internalName="MediaServiceOCR" ma:readOnly="true">
      <xsd:simpleType>
        <xsd:restriction base="dms:Note">
          <xsd:maxLength value="255"/>
        </xsd:restriction>
      </xsd:simpleType>
    </xsd:element>
    <xsd:element name="MediaServiceAutoTags" ma:index="10" nillable="true" ma:displayName="Tags" ma:internalName="MediaServiceAutoTags" ma:readOnly="true">
      <xsd:simpleType>
        <xsd:restriction base="dms:Text"/>
      </xsd:simpleType>
    </xsd:element>
    <xsd:element name="Featured" ma:index="11" nillable="true" ma:displayName="Featured" ma:default="0" ma:internalName="Featured">
      <xsd:simpleType>
        <xsd:restriction base="dms:Boolean"/>
      </xsd:simpleType>
    </xsd:element>
    <xsd:element name="MediaLengthInSeconds" ma:index="12" nillable="true" ma:displayName="Length (seconds)" ma:internalName="MediaLengthInSeconds" ma:readOnly="true">
      <xsd:simpleType>
        <xsd:restriction base="dms:Unknow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pc="http://schemas.microsoft.com/office/infopath/2007/PartnerControls" xmlns:xsi="http://www.w3.org/2001/XMLSchema-instance">
  <documentManagement>
    <PublishingExpirationDate xmlns="http://schemas.microsoft.com/sharepoint/v3" xsi:nil="true"/>
    <PublishingStartDate xmlns="http://schemas.microsoft.com/sharepoint/v3" xsi:nil="true"/>
    <MediaServiceOCR xmlns="e6c71c9b-bdfe-4d3c-9307-fa9eff879f6c" xsi:nil="true"/>
    <MediaServiceKeyPoints xmlns="e6c71c9b-bdfe-4d3c-9307-fa9eff879f6c" xsi:nil="true"/>
    <MediaServiceAutoTags xmlns="e6c71c9b-bdfe-4d3c-9307-fa9eff879f6c" xsi:nil="true"/>
    <Featured xmlns="e6c71c9b-bdfe-4d3c-9307-fa9eff879f6c">false</Feature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2072D2-08DA-4F7F-B163-80269BFE29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6c71c9b-bdfe-4d3c-9307-fa9eff879f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FC4D76-A96B-4C12-9C12-F1A55006514D}">
  <ds:schemaRefs>
    <ds:schemaRef ds:uri="http://www.w3.org/XML/1998/namespace"/>
    <ds:schemaRef ds:uri="b0e4521d-181b-4aee-b4a8-952b2bc14729"/>
    <ds:schemaRef ds:uri="http://schemas.microsoft.com/office/2006/documentManagement/types"/>
    <ds:schemaRef ds:uri="ed971524-76e7-40a8-a01a-f99956bd178c"/>
    <ds:schemaRef ds:uri="http://purl.org/dc/elements/1.1/"/>
    <ds:schemaRef ds:uri="http://schemas.microsoft.com/office/2006/metadata/properties"/>
    <ds:schemaRef ds:uri="http://schemas.microsoft.com/sharepoint/v3"/>
    <ds:schemaRef ds:uri="http://purl.org/dc/dcmitype/"/>
    <ds:schemaRef ds:uri="http://schemas.microsoft.com/office/infopath/2007/PartnerControls"/>
    <ds:schemaRef ds:uri="http://schemas.openxmlformats.org/package/2006/metadata/core-properties"/>
    <ds:schemaRef ds:uri="http://purl.org/dc/terms/"/>
    <ds:schemaRef ds:uri="e6c71c9b-bdfe-4d3c-9307-fa9eff879f6c"/>
  </ds:schemaRefs>
</ds:datastoreItem>
</file>

<file path=customXml/itemProps3.xml><?xml version="1.0" encoding="utf-8"?>
<ds:datastoreItem xmlns:ds="http://schemas.openxmlformats.org/officeDocument/2006/customXml" ds:itemID="{713A9D82-7693-4BB1-84A0-9C6FE81716B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607</Words>
  <Application>Microsoft Office PowerPoint</Application>
  <PresentationFormat>Widescreen</PresentationFormat>
  <Paragraphs>161</Paragraphs>
  <Slides>16</Slides>
  <Notes>7</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16</vt:i4>
      </vt:variant>
    </vt:vector>
  </HeadingPairs>
  <TitlesOfParts>
    <vt:vector size="37" baseType="lpstr">
      <vt:lpstr>Arial</vt:lpstr>
      <vt:lpstr>Calibri</vt:lpstr>
      <vt:lpstr>Calibri Light</vt:lpstr>
      <vt:lpstr>Consolas</vt:lpstr>
      <vt:lpstr>Georgia</vt:lpstr>
      <vt:lpstr>Segoe UI</vt:lpstr>
      <vt:lpstr>Segoe UI Light</vt:lpstr>
      <vt:lpstr>Segoe UI Semibold</vt:lpstr>
      <vt:lpstr>Segoe UI Semilight</vt:lpstr>
      <vt:lpstr>Wingdings</vt:lpstr>
      <vt:lpstr>Wingdings 3</vt:lpstr>
      <vt:lpstr>1_Office Theme</vt:lpstr>
      <vt:lpstr>2_Office Theme</vt:lpstr>
      <vt:lpstr>WHITE TEMPLATE</vt:lpstr>
      <vt:lpstr>2_White Template</vt:lpstr>
      <vt:lpstr>SMSG Readiness Master Template 16x9_MODIFIED</vt:lpstr>
      <vt:lpstr>3_Office Theme</vt:lpstr>
      <vt:lpstr>1-50006_City Lights - Purple</vt:lpstr>
      <vt:lpstr>4_White Template</vt:lpstr>
      <vt:lpstr>Build 2019 Black</vt:lpstr>
      <vt:lpstr>3_Default Theme</vt:lpstr>
      <vt:lpstr>PowerPoint Presentation</vt:lpstr>
      <vt:lpstr>Agenda</vt:lpstr>
      <vt:lpstr>What is RL?</vt:lpstr>
      <vt:lpstr>Gaming</vt:lpstr>
      <vt:lpstr>Real Customer Problems</vt:lpstr>
      <vt:lpstr>PowerPoint Presentation</vt:lpstr>
      <vt:lpstr>Agenda</vt:lpstr>
      <vt:lpstr>Demo</vt:lpstr>
      <vt:lpstr>Customer Example</vt:lpstr>
      <vt:lpstr>PowerPoint Presentation</vt:lpstr>
      <vt:lpstr>Customers</vt:lpstr>
      <vt:lpstr>PowerPoint Presentation</vt:lpstr>
      <vt:lpstr>Resources</vt:lpstr>
      <vt:lpstr>Contacts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Keiji Kanazawa</dc:creator>
  <cp:lastModifiedBy>Lukas Steindl</cp:lastModifiedBy>
  <cp:revision>10</cp:revision>
  <dcterms:created xsi:type="dcterms:W3CDTF">2020-02-03T16:54:07Z</dcterms:created>
  <dcterms:modified xsi:type="dcterms:W3CDTF">2021-09-01T14:28:46Z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0x010100580E6985DE54904FB41E4E98AB04A05B</vt:lpwstr>
  </property>
  <property fmtid="{D5CDD505-2E9C-101B-9397-08002B2CF9AE}" pid="3" name="MSIP_Label_f42aa342-8706-4288-bd11-ebb85995028c_Enabled">
    <vt:lpwstr>True</vt:lpwstr>
  </property>
  <property fmtid="{D5CDD505-2E9C-101B-9397-08002B2CF9AE}" pid="4" name="MSIP_Label_f42aa342-8706-4288-bd11-ebb85995028c_SetDate">
    <vt:lpwstr>2020-02-18T22:03:57.5530294Z</vt:lpwstr>
  </property>
  <property fmtid="{D5CDD505-2E9C-101B-9397-08002B2CF9AE}" pid="5" name="Sensitivity">
    <vt:lpwstr>General</vt:lpwstr>
  </property>
  <property fmtid="{D5CDD505-2E9C-101B-9397-08002B2CF9AE}" pid="6" name="MSIP_Label_f42aa342-8706-4288-bd11-ebb85995028c_Application">
    <vt:lpwstr>Microsoft Azure Information Protection</vt:lpwstr>
  </property>
  <property fmtid="{D5CDD505-2E9C-101B-9397-08002B2CF9AE}" pid="7" name="MSIP_Label_f42aa342-8706-4288-bd11-ebb85995028c_ActionId">
    <vt:lpwstr>1efeb024-a5e0-4904-b9f2-23bd7e5222cd</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jeffme@microsoft.com</vt:lpwstr>
  </property>
  <property fmtid="{D5CDD505-2E9C-101B-9397-08002B2CF9AE}" pid="11" name="MSIP_Label_f42aa342-8706-4288-bd11-ebb85995028c_Extended_MSFT_Method">
    <vt:lpwstr>Automatic</vt:lpwstr>
  </property>
</Properties>
</file>